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1655" autoAdjust="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Concours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de </a:t>
            </a:r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calcul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CM1- CM2- 6e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Semaine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athématiques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2023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3707904" cy="2040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4" y="4643446"/>
            <a:ext cx="389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6)</a:t>
            </a:r>
            <a:r>
              <a:rPr lang="en-US" sz="5400" dirty="0" smtClean="0"/>
              <a:t> …– 3 = 19 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072066" y="4643446"/>
                <a:ext cx="32861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6)</a:t>
                </a:r>
                <a:r>
                  <a:rPr lang="en-US" sz="5400" dirty="0"/>
                  <a:t> 9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11</m:t>
                    </m:r>
                  </m:oMath>
                </a14:m>
                <a:r>
                  <a:rPr lang="en-US" sz="5400" dirty="0"/>
                  <a:t> </a:t>
                </a: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066" y="4643446"/>
                <a:ext cx="328614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833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642910" y="4714884"/>
                <a:ext cx="32861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7)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9</a:t>
                </a:r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sz="5400" dirty="0" smtClean="0"/>
                  <a:t> </a:t>
                </a:r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10" y="4714884"/>
                <a:ext cx="3286148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815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716016" y="4643446"/>
                <a:ext cx="41764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7)</a:t>
                </a:r>
                <a:r>
                  <a:rPr lang="en-US" sz="5400" dirty="0"/>
                  <a:t> 201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−</m:t>
                    </m:r>
                    <m:r>
                      <a:rPr lang="fr-FR" sz="5400">
                        <a:latin typeface="Cambria Math"/>
                      </a:rPr>
                      <m:t>11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43446"/>
                <a:ext cx="4176464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7883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07504" y="4714884"/>
                <a:ext cx="396044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8)</a:t>
                </a:r>
                <a:r>
                  <a:rPr lang="en-US" sz="4800" dirty="0" smtClean="0"/>
                  <a:t> </a:t>
                </a:r>
                <a:r>
                  <a:rPr lang="en-US" sz="5400" dirty="0"/>
                  <a:t>3</a:t>
                </a:r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5400" dirty="0"/>
                  <a:t>… = </a:t>
                </a:r>
                <a:r>
                  <a:rPr lang="en-US" sz="5400" dirty="0" smtClean="0"/>
                  <a:t>24</a:t>
                </a:r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4884"/>
                <a:ext cx="396044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088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860032" y="4643446"/>
            <a:ext cx="3676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8)</a:t>
            </a:r>
            <a:r>
              <a:rPr lang="en-US" sz="5400" dirty="0"/>
              <a:t> 22 –… = 7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4" y="4714884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9)</a:t>
            </a:r>
            <a:r>
              <a:rPr lang="en-US" sz="5400" dirty="0" smtClean="0"/>
              <a:t> </a:t>
            </a:r>
            <a:r>
              <a:rPr lang="en-US" sz="5400" dirty="0"/>
              <a:t>12,3 + </a:t>
            </a:r>
            <a:r>
              <a:rPr lang="en-US" sz="5400" dirty="0" smtClean="0"/>
              <a:t>15,6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965670" y="4643446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9)</a:t>
            </a:r>
            <a:r>
              <a:rPr lang="en-US" sz="5400" dirty="0" smtClean="0"/>
              <a:t> </a:t>
            </a:r>
            <a:r>
              <a:rPr lang="en-US" sz="5400" dirty="0"/>
              <a:t>8</a:t>
            </a:r>
            <a:r>
              <a:rPr lang="en-US" sz="5400" dirty="0" smtClean="0"/>
              <a:t>0 : 10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123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79512" y="4714884"/>
                <a:ext cx="33843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10)</a:t>
                </a:r>
                <a:r>
                  <a:rPr lang="en-US" sz="5400" dirty="0" smtClean="0"/>
                  <a:t> </a:t>
                </a:r>
                <a:r>
                  <a:rPr lang="en-US" sz="4800" dirty="0"/>
                  <a:t>413 </a:t>
                </a:r>
                <a14:m>
                  <m:oMath xmlns:m="http://schemas.openxmlformats.org/officeDocument/2006/math">
                    <m:r>
                      <a:rPr lang="fr-FR" sz="4800" i="1">
                        <a:latin typeface="Cambria Math"/>
                      </a:rPr>
                      <m:t>−</m:t>
                    </m:r>
                    <m:r>
                      <a:rPr lang="fr-FR" sz="4800">
                        <a:latin typeface="Cambria Math"/>
                      </a:rPr>
                      <m:t>99</m:t>
                    </m:r>
                  </m:oMath>
                </a14:m>
                <a:r>
                  <a:rPr lang="en-US" sz="5000" dirty="0" smtClean="0"/>
                  <a:t> </a:t>
                </a:r>
                <a:endParaRPr lang="en-US" sz="50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14884"/>
                <a:ext cx="338437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194" t="-7237" b="-315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644578" y="4643446"/>
            <a:ext cx="41758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10)</a:t>
            </a:r>
            <a:r>
              <a:rPr lang="en-US" sz="5400" dirty="0"/>
              <a:t> …– 3 = 19 </a:t>
            </a:r>
            <a:r>
              <a:rPr lang="en-US" sz="5000" dirty="0" smtClean="0"/>
              <a:t>           </a:t>
            </a:r>
            <a:endParaRPr lang="en-US" sz="5000" dirty="0"/>
          </a:p>
          <a:p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8032" y="4643446"/>
            <a:ext cx="385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11) </a:t>
            </a:r>
            <a:r>
              <a:rPr lang="en-US" sz="5400" dirty="0"/>
              <a:t>80 : 10 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5000628" y="4643446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11)</a:t>
            </a:r>
            <a:r>
              <a:rPr lang="en-US" sz="5400" dirty="0"/>
              <a:t> 4,2 +</a:t>
            </a:r>
            <a:r>
              <a:rPr lang="en-US" sz="5400" dirty="0" smtClean="0"/>
              <a:t>5,8 </a:t>
            </a:r>
            <a:endParaRPr lang="en-US" sz="48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5496" y="4714884"/>
            <a:ext cx="4321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12)</a:t>
            </a:r>
            <a:r>
              <a:rPr lang="en-US" sz="5400" dirty="0"/>
              <a:t> </a:t>
            </a:r>
            <a:r>
              <a:rPr lang="en-US" sz="5000" dirty="0" smtClean="0"/>
              <a:t>22 –… </a:t>
            </a:r>
            <a:r>
              <a:rPr lang="en-US" sz="5000" dirty="0"/>
              <a:t>= </a:t>
            </a:r>
            <a:r>
              <a:rPr lang="en-US" sz="5000" dirty="0" smtClean="0"/>
              <a:t>7 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8594" y="4643446"/>
            <a:ext cx="3599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12)  </a:t>
            </a:r>
            <a:r>
              <a:rPr lang="en-US" sz="5400" dirty="0" smtClean="0"/>
              <a:t>35 </a:t>
            </a:r>
            <a:r>
              <a:rPr lang="en-US" sz="5400" dirty="0"/>
              <a:t>: 5 </a:t>
            </a:r>
            <a:endParaRPr lang="en-US" sz="50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54868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6860" y="4624576"/>
            <a:ext cx="3709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13)</a:t>
            </a:r>
            <a:r>
              <a:rPr lang="en-US" sz="4400" dirty="0"/>
              <a:t> </a:t>
            </a:r>
            <a:r>
              <a:rPr lang="en-US" sz="4400" dirty="0" smtClean="0"/>
              <a:t> </a:t>
            </a:r>
            <a:r>
              <a:rPr lang="en-US" sz="5400" dirty="0" smtClean="0"/>
              <a:t>100 </a:t>
            </a:r>
            <a:r>
              <a:rPr lang="en-US" sz="5400" dirty="0"/>
              <a:t>: 2</a:t>
            </a:r>
            <a:r>
              <a:rPr lang="en-US" sz="5400" dirty="0" smtClean="0">
                <a:solidFill>
                  <a:srgbClr val="FF0000"/>
                </a:solidFill>
              </a:rPr>
              <a:t>                </a:t>
            </a:r>
            <a:r>
              <a:rPr lang="en-US" sz="5400" dirty="0" smtClean="0"/>
              <a:t>  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643438" y="4643446"/>
            <a:ext cx="41050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13)</a:t>
            </a:r>
            <a:r>
              <a:rPr lang="en-US" sz="5400" dirty="0"/>
              <a:t> </a:t>
            </a:r>
            <a:r>
              <a:rPr lang="en-US" sz="5400" dirty="0" smtClean="0"/>
              <a:t> 8 </a:t>
            </a:r>
            <a:r>
              <a:rPr lang="en-US" sz="5400" dirty="0"/>
              <a:t>+… = 17 </a:t>
            </a:r>
            <a:endParaRPr lang="en-US" sz="4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79512" y="4714884"/>
                <a:ext cx="414340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14)</a:t>
                </a:r>
                <a:r>
                  <a:rPr lang="en-US" sz="5400" dirty="0" smtClean="0"/>
                  <a:t> 201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−</m:t>
                    </m:r>
                    <m:r>
                      <a:rPr lang="fr-FR" sz="5400" b="0" i="0" smtClean="0">
                        <a:latin typeface="Cambria Math"/>
                      </a:rPr>
                      <m:t>11</m:t>
                    </m:r>
                  </m:oMath>
                </a14:m>
                <a:r>
                  <a:rPr lang="en-US" sz="6000" dirty="0"/>
                  <a:t> </a:t>
                </a:r>
                <a:endParaRPr lang="en-US" sz="50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714884"/>
                <a:ext cx="4143404" cy="1015663"/>
              </a:xfrm>
              <a:prstGeom prst="rect">
                <a:avLst/>
              </a:prstGeom>
              <a:blipFill rotWithShape="1">
                <a:blip r:embed="rId4"/>
                <a:stretch>
                  <a:fillRect l="-5882" t="-9581" b="-335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355976" y="4643446"/>
            <a:ext cx="46434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14)</a:t>
            </a:r>
            <a:r>
              <a:rPr lang="en-US" sz="5400" dirty="0" smtClean="0"/>
              <a:t> </a:t>
            </a:r>
            <a:r>
              <a:rPr lang="en-US" sz="5000" dirty="0" smtClean="0"/>
              <a:t>             × </a:t>
            </a:r>
            <a:r>
              <a:rPr lang="en-US" sz="5000" dirty="0"/>
              <a:t>6</a:t>
            </a:r>
          </a:p>
          <a:p>
            <a:endParaRPr lang="en-US" sz="5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06" y="4714884"/>
            <a:ext cx="1802182" cy="1078526"/>
          </a:xfrm>
          <a:prstGeom prst="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67544" y="4714884"/>
            <a:ext cx="28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15</a:t>
            </a:r>
            <a:r>
              <a:rPr lang="en-US" sz="5400" dirty="0" smtClean="0">
                <a:solidFill>
                  <a:srgbClr val="FF0000"/>
                </a:solidFill>
              </a:rPr>
              <a:t>)</a:t>
            </a:r>
            <a:r>
              <a:rPr lang="en-US" sz="5400" dirty="0" smtClean="0"/>
              <a:t> </a:t>
            </a:r>
            <a:r>
              <a:rPr lang="en-US" sz="5400" dirty="0"/>
              <a:t>4</a:t>
            </a:r>
            <a:r>
              <a:rPr lang="en-US" sz="5400" dirty="0" smtClean="0"/>
              <a:t> </a:t>
            </a:r>
            <a:r>
              <a:rPr lang="en-US" sz="5400" dirty="0"/>
              <a:t>× </a:t>
            </a:r>
            <a:r>
              <a:rPr lang="en-US" sz="5400" dirty="0" smtClean="0"/>
              <a:t>15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499992" y="464344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15)</a:t>
            </a:r>
            <a:r>
              <a:rPr lang="en-US" sz="5400" dirty="0"/>
              <a:t> </a:t>
            </a:r>
            <a:r>
              <a:rPr lang="en-US" sz="5400" dirty="0" smtClean="0"/>
              <a:t> 0,3 </a:t>
            </a:r>
            <a:r>
              <a:rPr lang="en-US" sz="5400" dirty="0"/>
              <a:t>+ 0,06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err="1">
                <a:solidFill>
                  <a:schemeClr val="accent2">
                    <a:lumMod val="75000"/>
                  </a:schemeClr>
                </a:solidFill>
                <a:latin typeface="CrayonE" pitchFamily="2" charset="0"/>
              </a:rPr>
              <a:t>Consignes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CrayonE" pitchFamily="2" charset="0"/>
              </a:rPr>
              <a:t>:</a:t>
            </a:r>
          </a:p>
        </p:txBody>
      </p:sp>
      <p:pic>
        <p:nvPicPr>
          <p:cNvPr id="7" name="Espace réservé du contenu 6" descr="anainsi l'araigné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571744"/>
            <a:ext cx="1752600" cy="2609850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214282" y="1357298"/>
            <a:ext cx="8929718" cy="12509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d’abord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Anansi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Bubu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feuille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réponse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8" name="Espace réservé du contenu 7" descr="bubu le tigre.pn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214810" y="2571744"/>
            <a:ext cx="4606925" cy="2303462"/>
          </a:xfrm>
        </p:spPr>
      </p:pic>
      <p:sp>
        <p:nvSpPr>
          <p:cNvPr id="9" name="ZoneTexte 8"/>
          <p:cNvSpPr txBox="1"/>
          <p:nvPr/>
        </p:nvSpPr>
        <p:spPr>
          <a:xfrm>
            <a:off x="571472" y="5286388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répondras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aux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calculs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correspondants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à ton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9456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556792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51520" y="471488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16)</a:t>
            </a:r>
            <a:r>
              <a:rPr lang="en-US" sz="5400" dirty="0" smtClean="0"/>
              <a:t> </a:t>
            </a:r>
            <a:r>
              <a:rPr lang="en-US" sz="5000" dirty="0" smtClean="0"/>
              <a:t>             × 6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932040" y="464344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16)</a:t>
            </a:r>
            <a:r>
              <a:rPr lang="en-US" sz="5400" dirty="0"/>
              <a:t> 100 : 2 </a:t>
            </a:r>
            <a:endParaRPr lang="en-US" sz="5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657634"/>
            <a:ext cx="1853965" cy="1109515"/>
          </a:xfrm>
          <a:prstGeom prst="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4" y="471488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17)</a:t>
            </a:r>
            <a:r>
              <a:rPr lang="en-US" sz="5400" dirty="0" smtClean="0"/>
              <a:t> </a:t>
            </a:r>
            <a:r>
              <a:rPr lang="en-US" sz="5000" dirty="0" smtClean="0"/>
              <a:t>0,3 + 0,06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500562" y="4643446"/>
            <a:ext cx="4319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17)   </a:t>
            </a:r>
            <a:r>
              <a:rPr lang="en-US" sz="5400" dirty="0" smtClean="0"/>
              <a:t>4 </a:t>
            </a:r>
            <a:r>
              <a:rPr lang="en-US" sz="5400" dirty="0"/>
              <a:t>× 15 </a:t>
            </a:r>
            <a:endParaRPr lang="en-US" sz="50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51520" y="471488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18) </a:t>
            </a:r>
            <a:r>
              <a:rPr lang="en-US" sz="4800" dirty="0"/>
              <a:t>8</a:t>
            </a:r>
            <a:r>
              <a:rPr lang="en-US" sz="4800" dirty="0" smtClean="0"/>
              <a:t> +… = 17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786314" y="4643446"/>
            <a:ext cx="464343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18)</a:t>
            </a:r>
            <a:r>
              <a:rPr lang="en-US" sz="5400" dirty="0" smtClean="0"/>
              <a:t> </a:t>
            </a:r>
            <a:r>
              <a:rPr lang="en-US" sz="5000" dirty="0" smtClean="0"/>
              <a:t>0,7 </a:t>
            </a:r>
            <a:r>
              <a:rPr lang="en-US" sz="5000" dirty="0"/>
              <a:t>× </a:t>
            </a:r>
            <a:r>
              <a:rPr lang="en-US" sz="5000" dirty="0" smtClean="0"/>
              <a:t>10 </a:t>
            </a:r>
            <a:endParaRPr lang="en-US" sz="5000" dirty="0"/>
          </a:p>
          <a:p>
            <a:endParaRPr lang="en-US" sz="5000" dirty="0"/>
          </a:p>
          <a:p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14348" y="471488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19)</a:t>
            </a:r>
            <a:r>
              <a:rPr lang="en-US" sz="5400" dirty="0"/>
              <a:t> 0,7 × 10 </a:t>
            </a:r>
            <a:r>
              <a:rPr lang="en-US" sz="5000" dirty="0" smtClean="0"/>
              <a:t> 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072066" y="4714884"/>
                <a:ext cx="382041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19) </a:t>
                </a:r>
                <a:r>
                  <a:rPr lang="en-US" sz="5400" dirty="0" smtClean="0"/>
                  <a:t> </a:t>
                </a:r>
                <a:r>
                  <a:rPr lang="en-US" sz="4800" dirty="0"/>
                  <a:t>57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800" i="1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sz="4800" dirty="0"/>
                  <a:t> </a:t>
                </a:r>
                <a:endParaRPr lang="en-US" sz="50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066" y="4714884"/>
                <a:ext cx="382041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380" t="-7237" b="-315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5720" y="471488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20)  </a:t>
            </a:r>
            <a:r>
              <a:rPr lang="en-US" sz="5400" dirty="0" smtClean="0"/>
              <a:t>35 : 5</a:t>
            </a:r>
            <a:r>
              <a:rPr lang="en-US" sz="5400" dirty="0" smtClean="0">
                <a:solidFill>
                  <a:srgbClr val="FF0000"/>
                </a:solidFill>
              </a:rPr>
              <a:t>  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004048" y="4610090"/>
                <a:ext cx="3888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20)</a:t>
                </a:r>
                <a:r>
                  <a:rPr lang="en-US" sz="5400" dirty="0" smtClean="0"/>
                  <a:t> </a:t>
                </a:r>
                <a:r>
                  <a:rPr lang="en-US" sz="4800" dirty="0" smtClean="0"/>
                  <a:t>59 </a:t>
                </a:r>
                <a14:m>
                  <m:oMath xmlns:m="http://schemas.openxmlformats.org/officeDocument/2006/math">
                    <m:r>
                      <a:rPr lang="fr-FR" sz="48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4800" dirty="0"/>
                  <a:t> </a:t>
                </a:r>
                <a:r>
                  <a:rPr lang="en-US" sz="4800" dirty="0" smtClean="0"/>
                  <a:t>13</a:t>
                </a:r>
                <a:endParaRPr lang="en-US" sz="48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10090"/>
                <a:ext cx="388843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426" t="-7237" b="-315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- FIN -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Bravo à </a:t>
            </a: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tous</a:t>
            </a:r>
            <a:r>
              <a:rPr lang="en-US" sz="7200" b="1" dirty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 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!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CrayonE" pitchFamily="2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l’exemple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" name="Espace réservé du contenu 5" descr="anainsi l'araigné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00240"/>
            <a:ext cx="1752600" cy="2609850"/>
          </a:xfrm>
        </p:spPr>
      </p:pic>
      <p:pic>
        <p:nvPicPr>
          <p:cNvPr id="7" name="Image 6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571744"/>
            <a:ext cx="4143372" cy="207168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285852" y="4643446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3 + 2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48064" y="450057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5</a:t>
            </a:r>
            <a:r>
              <a:rPr lang="en-US" sz="6000" dirty="0" smtClean="0"/>
              <a:t> </a:t>
            </a:r>
            <a:r>
              <a:rPr lang="en-US" sz="6000" dirty="0"/>
              <a:t>+ </a:t>
            </a:r>
            <a:r>
              <a:rPr lang="en-US" sz="6000" dirty="0" smtClean="0"/>
              <a:t>…= 7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US" dirty="0" err="1"/>
              <a:t>Tu</a:t>
            </a:r>
            <a:r>
              <a:rPr lang="en-US" dirty="0"/>
              <a:t> auras </a:t>
            </a:r>
            <a:r>
              <a:rPr lang="en-US" dirty="0">
                <a:solidFill>
                  <a:srgbClr val="FF0000"/>
                </a:solidFill>
              </a:rPr>
              <a:t>30 </a:t>
            </a:r>
            <a:r>
              <a:rPr lang="en-US" dirty="0" err="1">
                <a:solidFill>
                  <a:srgbClr val="FF0000"/>
                </a:solidFill>
              </a:rPr>
              <a:t>secondes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par </a:t>
            </a:r>
            <a:r>
              <a:rPr lang="en-US" dirty="0" err="1"/>
              <a:t>calcul</a:t>
            </a:r>
            <a:r>
              <a:rPr lang="en-US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0298" y="4357694"/>
            <a:ext cx="3900486" cy="16144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8000" dirty="0" err="1"/>
              <a:t>Prêts</a:t>
            </a:r>
            <a:r>
              <a:rPr lang="en-US" sz="8000" dirty="0"/>
              <a:t> ? …</a:t>
            </a:r>
          </a:p>
        </p:txBody>
      </p:sp>
      <p:pic>
        <p:nvPicPr>
          <p:cNvPr id="4" name="Image 3" descr="calcul men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928802"/>
            <a:ext cx="242889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7" name="Image 6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51520" y="4714884"/>
            <a:ext cx="3177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1) </a:t>
            </a:r>
            <a:r>
              <a:rPr lang="en-US" sz="5400" dirty="0" smtClean="0"/>
              <a:t> 78 </a:t>
            </a:r>
            <a:r>
              <a:rPr lang="en-US" sz="5400" dirty="0"/>
              <a:t>+ </a:t>
            </a:r>
            <a:r>
              <a:rPr lang="en-US" sz="5400" dirty="0" smtClean="0"/>
              <a:t>22 </a:t>
            </a:r>
            <a:endParaRPr lang="en-US" sz="5400" dirty="0"/>
          </a:p>
        </p:txBody>
      </p:sp>
      <p:sp>
        <p:nvSpPr>
          <p:cNvPr id="9" name="ZoneTexte 8"/>
          <p:cNvSpPr txBox="1"/>
          <p:nvPr/>
        </p:nvSpPr>
        <p:spPr>
          <a:xfrm>
            <a:off x="5072066" y="464344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1) </a:t>
            </a:r>
            <a:r>
              <a:rPr lang="en-US" sz="5400" dirty="0" smtClean="0"/>
              <a:t> 63 + 51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251520" y="4714884"/>
                <a:ext cx="31774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2)</a:t>
                </a:r>
                <a:r>
                  <a:rPr lang="en-US" sz="4800" dirty="0" smtClean="0"/>
                  <a:t> </a:t>
                </a:r>
                <a:r>
                  <a:rPr lang="en-US" sz="5400" dirty="0" smtClean="0"/>
                  <a:t>59 </a:t>
                </a:r>
                <a14:m>
                  <m:oMath xmlns:m="http://schemas.openxmlformats.org/officeDocument/2006/math">
                    <m:r>
                      <a:rPr lang="fr-FR" sz="54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5400" dirty="0" smtClean="0"/>
                  <a:t> 13</a:t>
                </a:r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884"/>
                <a:ext cx="317747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637" t="-17763" r="-5758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860032" y="4643446"/>
                <a:ext cx="35696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2)</a:t>
                </a:r>
                <a:r>
                  <a:rPr lang="en-US" sz="5400" dirty="0" smtClean="0"/>
                  <a:t> 413 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−</m:t>
                    </m:r>
                    <m:r>
                      <a:rPr lang="fr-FR" sz="5400" b="0" i="0" smtClean="0">
                        <a:latin typeface="Cambria Math"/>
                      </a:rPr>
                      <m:t>99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643446"/>
                <a:ext cx="3569620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9044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714884"/>
                <a:ext cx="339121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3) </a:t>
                </a:r>
                <a:r>
                  <a:rPr lang="en-US" sz="5400" dirty="0" smtClean="0"/>
                  <a:t>57 </a:t>
                </a:r>
                <a14:m>
                  <m:oMath xmlns:m="http://schemas.openxmlformats.org/officeDocument/2006/math">
                    <m:r>
                      <a:rPr lang="en-US" sz="5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sz="5400" dirty="0" smtClean="0"/>
                  <a:t>  </a:t>
                </a:r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14884"/>
                <a:ext cx="339121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532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644008" y="4643446"/>
                <a:ext cx="388843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3)</a:t>
                </a:r>
                <a:r>
                  <a:rPr lang="en-US" sz="5400" dirty="0" smtClean="0"/>
                  <a:t> 3 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5400" dirty="0" smtClean="0"/>
                  <a:t>… = 24</a:t>
                </a:r>
                <a:endParaRPr lang="en-US" sz="54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643446"/>
                <a:ext cx="3888432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8464" t="-17881" r="-3605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95536" y="4714884"/>
            <a:ext cx="3176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4)</a:t>
            </a:r>
            <a:r>
              <a:rPr lang="en-US" sz="4800" dirty="0" smtClean="0"/>
              <a:t> </a:t>
            </a:r>
            <a:r>
              <a:rPr lang="en-US" sz="5400" dirty="0" smtClean="0"/>
              <a:t>63 + 51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5072066" y="464344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4)</a:t>
            </a:r>
            <a:r>
              <a:rPr lang="en-US" sz="5400" dirty="0" smtClean="0"/>
              <a:t> </a:t>
            </a:r>
            <a:r>
              <a:rPr lang="en-US" sz="5400" dirty="0"/>
              <a:t>78 + 22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5557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3528" y="4714884"/>
            <a:ext cx="3105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5)</a:t>
            </a:r>
            <a:r>
              <a:rPr lang="en-US" sz="4800" dirty="0" smtClean="0"/>
              <a:t> </a:t>
            </a:r>
            <a:r>
              <a:rPr lang="en-US" sz="5400" dirty="0" smtClean="0"/>
              <a:t>4,2 +5,8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0" y="464344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5)</a:t>
            </a:r>
            <a:r>
              <a:rPr lang="en-US" sz="5400" dirty="0"/>
              <a:t> </a:t>
            </a:r>
            <a:r>
              <a:rPr lang="en-US" sz="5400" dirty="0" smtClean="0"/>
              <a:t>12,3 + 15,6</a:t>
            </a:r>
            <a:endParaRPr lang="en-US" sz="5400" dirty="0"/>
          </a:p>
          <a:p>
            <a:r>
              <a:rPr lang="en-US" sz="5400" dirty="0" smtClean="0"/>
              <a:t> 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273</Words>
  <Application>Microsoft Office PowerPoint</Application>
  <PresentationFormat>Affichage à l'écran (4:3)</PresentationFormat>
  <Paragraphs>54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CrayonE</vt:lpstr>
      <vt:lpstr>Times New Roman</vt:lpstr>
      <vt:lpstr>Thème Office</vt:lpstr>
      <vt:lpstr>Concours de calcul mental</vt:lpstr>
      <vt:lpstr>Consignes:</vt:lpstr>
      <vt:lpstr>Regarde l’exemple:</vt:lpstr>
      <vt:lpstr>Tu auras 30 secondes par calcul.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- FIN 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de calcul mental</dc:title>
  <dc:creator>Carole</dc:creator>
  <cp:lastModifiedBy>KLORANY</cp:lastModifiedBy>
  <cp:revision>55</cp:revision>
  <dcterms:created xsi:type="dcterms:W3CDTF">2016-03-13T19:30:57Z</dcterms:created>
  <dcterms:modified xsi:type="dcterms:W3CDTF">2023-02-17T20:30:53Z</dcterms:modified>
</cp:coreProperties>
</file>