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slideLayouts/slideLayout8.xml" ContentType="application/vnd.openxmlformats-officedocument.presentationml.slideLayout+xml"/>
  <Override PartName="/ppt/theme/theme8.xml" ContentType="application/vnd.openxmlformats-officedocument.theme+xml"/>
  <Override PartName="/ppt/slideLayouts/slideLayout9.xml" ContentType="application/vnd.openxmlformats-officedocument.presentationml.slideLayout+xml"/>
  <Override PartName="/ppt/theme/theme9.xml" ContentType="application/vnd.openxmlformats-officedocument.theme+xml"/>
  <Override PartName="/ppt/slideLayouts/slideLayout10.xml" ContentType="application/vnd.openxmlformats-officedocument.presentationml.slideLayout+xml"/>
  <Override PartName="/ppt/theme/theme10.xml" ContentType="application/vnd.openxmlformats-officedocument.theme+xml"/>
  <Override PartName="/ppt/slideLayouts/slideLayout11.xml" ContentType="application/vnd.openxmlformats-officedocument.presentationml.slideLayout+xml"/>
  <Override PartName="/ppt/theme/theme11.xml" ContentType="application/vnd.openxmlformats-officedocument.theme+xml"/>
  <Override PartName="/ppt/slideLayouts/slideLayout12.xml" ContentType="application/vnd.openxmlformats-officedocument.presentationml.slideLayout+xml"/>
  <Override PartName="/ppt/theme/theme12.xml" ContentType="application/vnd.openxmlformats-officedocument.theme+xml"/>
  <Override PartName="/ppt/slideLayouts/slideLayout13.xml" ContentType="application/vnd.openxmlformats-officedocument.presentationml.slideLayout+xml"/>
  <Override PartName="/ppt/theme/theme13.xml" ContentType="application/vnd.openxmlformats-officedocument.theme+xml"/>
  <Override PartName="/ppt/slideLayouts/slideLayout14.xml" ContentType="application/vnd.openxmlformats-officedocument.presentationml.slideLayout+xml"/>
  <Override PartName="/ppt/theme/theme14.xml" ContentType="application/vnd.openxmlformats-officedocument.theme+xml"/>
  <Override PartName="/ppt/slideLayouts/slideLayout15.xml" ContentType="application/vnd.openxmlformats-officedocument.presentationml.slideLayout+xml"/>
  <Override PartName="/ppt/theme/theme15.xml" ContentType="application/vnd.openxmlformats-officedocument.theme+xml"/>
  <Override PartName="/ppt/slideLayouts/slideLayout16.xml" ContentType="application/vnd.openxmlformats-officedocument.presentationml.slideLayout+xml"/>
  <Override PartName="/ppt/theme/theme16.xml" ContentType="application/vnd.openxmlformats-officedocument.theme+xml"/>
  <Override PartName="/ppt/theme/theme1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  <p:sldMasterId id="2147483652" r:id="rId3"/>
    <p:sldMasterId id="2147483654" r:id="rId4"/>
    <p:sldMasterId id="2147483656" r:id="rId5"/>
    <p:sldMasterId id="2147483658" r:id="rId6"/>
    <p:sldMasterId id="2147483660" r:id="rId7"/>
    <p:sldMasterId id="2147483662" r:id="rId8"/>
    <p:sldMasterId id="2147483664" r:id="rId9"/>
    <p:sldMasterId id="2147483666" r:id="rId10"/>
    <p:sldMasterId id="2147483668" r:id="rId11"/>
    <p:sldMasterId id="2147483670" r:id="rId12"/>
    <p:sldMasterId id="2147483672" r:id="rId13"/>
    <p:sldMasterId id="2147483674" r:id="rId14"/>
    <p:sldMasterId id="2147483676" r:id="rId15"/>
    <p:sldMasterId id="2147483678" r:id="rId16"/>
  </p:sldMasterIdLst>
  <p:notesMasterIdLst>
    <p:notesMasterId r:id="rId29"/>
  </p:notesMasterIdLst>
  <p:sldIdLst>
    <p:sldId id="256" r:id="rId17"/>
    <p:sldId id="257" r:id="rId18"/>
    <p:sldId id="258" r:id="rId19"/>
    <p:sldId id="268" r:id="rId20"/>
    <p:sldId id="262" r:id="rId21"/>
    <p:sldId id="260" r:id="rId22"/>
    <p:sldId id="261" r:id="rId23"/>
    <p:sldId id="263" r:id="rId24"/>
    <p:sldId id="269" r:id="rId25"/>
    <p:sldId id="267" r:id="rId26"/>
    <p:sldId id="265" r:id="rId27"/>
    <p:sldId id="266" r:id="rId28"/>
  </p:sldIdLst>
  <p:sldSz cx="12192000" cy="6858000"/>
  <p:notesSz cx="6889750" cy="967105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1190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2.xml"/><Relationship Id="rId26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5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4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8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3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presProps" Target="presProps.xml"/><Relationship Id="rId8" Type="http://schemas.openxmlformats.org/officeDocument/2006/relationships/slideMaster" Target="slideMasters/slideMaster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aa-ET" sz="1800" b="0" strike="noStrike" spc="-1">
                <a:solidFill>
                  <a:schemeClr val="dk1"/>
                </a:solidFill>
                <a:latin typeface="Century Gothic"/>
              </a:rPr>
              <a:t>Cliquez pour déplacer la diapo</a:t>
            </a:r>
          </a:p>
        </p:txBody>
      </p:sp>
      <p:sp>
        <p:nvSpPr>
          <p:cNvPr id="547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-216000">
              <a:buNone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Cliquez pour modifier le format des notes</a:t>
            </a:r>
          </a:p>
        </p:txBody>
      </p:sp>
      <p:sp>
        <p:nvSpPr>
          <p:cNvPr id="548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buNone/>
            </a:pPr>
            <a:r>
              <a:rPr lang="fr-FR" sz="1400" b="0" strike="noStrike" spc="-1">
                <a:solidFill>
                  <a:srgbClr val="000000"/>
                </a:solidFill>
                <a:latin typeface="Calibri"/>
              </a:rPr>
              <a:t>&lt;en-tête&gt;</a:t>
            </a:r>
          </a:p>
        </p:txBody>
      </p:sp>
      <p:sp>
        <p:nvSpPr>
          <p:cNvPr id="549" name="PlaceHolder 4"/>
          <p:cNvSpPr>
            <a:spLocks noGrp="1"/>
          </p:cNvSpPr>
          <p:nvPr>
            <p:ph type="dt" idx="49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buNone/>
              <a:defRPr lang="fr-FR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r">
              <a:buNone/>
            </a:pPr>
            <a:r>
              <a:rPr lang="fr-FR" sz="1400" b="0" strike="noStrike" spc="-1">
                <a:solidFill>
                  <a:srgbClr val="000000"/>
                </a:solidFill>
                <a:latin typeface="Calibri"/>
              </a:rPr>
              <a:t>&lt;date/heure&gt;</a:t>
            </a:r>
          </a:p>
        </p:txBody>
      </p:sp>
      <p:sp>
        <p:nvSpPr>
          <p:cNvPr id="550" name="PlaceHolder 5"/>
          <p:cNvSpPr>
            <a:spLocks noGrp="1"/>
          </p:cNvSpPr>
          <p:nvPr>
            <p:ph type="ftr" idx="50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>
              <a:buNone/>
              <a:defRPr lang="fr-FR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lang="fr-FR" sz="1400" b="0" strike="noStrike" spc="-1">
                <a:solidFill>
                  <a:srgbClr val="000000"/>
                </a:solidFill>
                <a:latin typeface="Calibri"/>
              </a:rPr>
              <a:t>&lt;pied de page&gt;</a:t>
            </a:r>
          </a:p>
        </p:txBody>
      </p:sp>
      <p:sp>
        <p:nvSpPr>
          <p:cNvPr id="551" name="PlaceHolder 6"/>
          <p:cNvSpPr>
            <a:spLocks noGrp="1"/>
          </p:cNvSpPr>
          <p:nvPr>
            <p:ph type="sldNum" idx="51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buNone/>
              <a:defRPr lang="fr-FR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r">
              <a:buNone/>
            </a:pPr>
            <a:fld id="{89AA2009-D773-489F-B62A-3EE6C65150CE}" type="slidenum">
              <a:rPr lang="fr-FR" sz="1400" b="0" strike="noStrike" spc="-1">
                <a:solidFill>
                  <a:srgbClr val="000000"/>
                </a:solidFill>
                <a:latin typeface="Calibri"/>
              </a:rPr>
              <a:t>‹N°›</a:t>
            </a:fld>
            <a:endParaRPr lang="fr-FR" sz="1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542925" y="1208088"/>
            <a:ext cx="5803900" cy="3265487"/>
          </a:xfrm>
          <a:prstGeom prst="rect">
            <a:avLst/>
          </a:prstGeom>
          <a:ln w="0">
            <a:noFill/>
          </a:ln>
        </p:spPr>
      </p:sp>
      <p:sp>
        <p:nvSpPr>
          <p:cNvPr id="606" name="PlaceHolder 2"/>
          <p:cNvSpPr>
            <a:spLocks noGrp="1"/>
          </p:cNvSpPr>
          <p:nvPr>
            <p:ph type="body"/>
          </p:nvPr>
        </p:nvSpPr>
        <p:spPr>
          <a:xfrm>
            <a:off x="689040" y="4654080"/>
            <a:ext cx="5511600" cy="3807720"/>
          </a:xfrm>
          <a:prstGeom prst="rect">
            <a:avLst/>
          </a:prstGeom>
          <a:noFill/>
          <a:ln w="0">
            <a:noFill/>
          </a:ln>
        </p:spPr>
        <p:txBody>
          <a:bodyPr lIns="94680" tIns="47160" rIns="94680" bIns="47160" anchor="t">
            <a:noAutofit/>
          </a:bodyPr>
          <a:lstStyle/>
          <a:p>
            <a:pPr marL="216000" indent="-216000">
              <a:buNone/>
            </a:pPr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7" name="PlaceHolder 3"/>
          <p:cNvSpPr>
            <a:spLocks noGrp="1"/>
          </p:cNvSpPr>
          <p:nvPr>
            <p:ph type="sldNum" idx="63"/>
          </p:nvPr>
        </p:nvSpPr>
        <p:spPr>
          <a:xfrm>
            <a:off x="3902760" y="9185760"/>
            <a:ext cx="2985120" cy="484920"/>
          </a:xfrm>
          <a:prstGeom prst="rect">
            <a:avLst/>
          </a:prstGeom>
          <a:noFill/>
          <a:ln w="0">
            <a:noFill/>
          </a:ln>
        </p:spPr>
        <p:txBody>
          <a:bodyPr lIns="94680" tIns="47160" rIns="94680" bIns="4716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aa-ET" sz="1200" b="0" strike="noStrike" spc="-1">
                <a:solidFill>
                  <a:schemeClr val="dk1"/>
                </a:solidFill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E2CF0C2D-FBF6-4773-B688-9EBDD8F95DE9}" type="slidenum">
              <a:rPr lang="aa-ET" sz="1200" b="0" strike="noStrike" spc="-1">
                <a:solidFill>
                  <a:schemeClr val="dk1"/>
                </a:solidFill>
                <a:latin typeface="+mn-lt"/>
                <a:ea typeface="+mn-ea"/>
              </a:rPr>
              <a:t>2</a:t>
            </a:fld>
            <a:endParaRPr lang="fr-FR" sz="1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aa-ET" sz="1800" b="0" strike="noStrike" spc="-1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subTitle"/>
          </p:nvPr>
        </p:nvSpPr>
        <p:spPr>
          <a:xfrm>
            <a:off x="2589120" y="2133720"/>
            <a:ext cx="8915040" cy="3777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036E5249-8C15-4F0A-88F3-4C124BF91609}" type="slidenum">
              <a:t>‹N°›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0"/>
          </p:nvPr>
        </p:nvSpPr>
        <p:spPr/>
        <p:txBody>
          <a:bodyPr/>
          <a:lstStyle/>
          <a:p>
            <a:fld id="{CC5A6FE5-A9FD-4CFE-8652-6A283E4326D7}" type="slidenum">
              <a:t>‹N°›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2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aa-ET" sz="1800" b="0" strike="noStrike" spc="-1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376" name="PlaceHolder 2"/>
          <p:cNvSpPr>
            <a:spLocks noGrp="1"/>
          </p:cNvSpPr>
          <p:nvPr>
            <p:ph/>
          </p:nvPr>
        </p:nvSpPr>
        <p:spPr>
          <a:xfrm>
            <a:off x="2589120" y="2133720"/>
            <a:ext cx="4350240" cy="3777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aa-ET" sz="18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Century Gothic"/>
            </a:endParaRPr>
          </a:p>
        </p:txBody>
      </p:sp>
      <p:sp>
        <p:nvSpPr>
          <p:cNvPr id="377" name="PlaceHolder 3"/>
          <p:cNvSpPr>
            <a:spLocks noGrp="1"/>
          </p:cNvSpPr>
          <p:nvPr>
            <p:ph/>
          </p:nvPr>
        </p:nvSpPr>
        <p:spPr>
          <a:xfrm>
            <a:off x="7157160" y="2133720"/>
            <a:ext cx="4350240" cy="3777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aa-ET" sz="18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Century Gothic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3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3"/>
          </p:nvPr>
        </p:nvSpPr>
        <p:spPr/>
        <p:txBody>
          <a:bodyPr/>
          <a:lstStyle/>
          <a:p>
            <a:fld id="{50CE5B0C-29AB-4FEA-8292-074AB6330484}" type="slidenum">
              <a:t>‹N°›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6"/>
          </p:nvPr>
        </p:nvSpPr>
        <p:spPr/>
        <p:txBody>
          <a:bodyPr/>
          <a:lstStyle/>
          <a:p>
            <a:fld id="{8238AF5E-AB9F-4192-A59B-18BFD0624327}" type="slidenum">
              <a:t>‹N°›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3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aa-ET" sz="1800" b="0" strike="noStrike" spc="-1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3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9"/>
          </p:nvPr>
        </p:nvSpPr>
        <p:spPr/>
        <p:txBody>
          <a:bodyPr/>
          <a:lstStyle/>
          <a:p>
            <a:fld id="{267A0F29-6C4A-41F1-8DE5-62558F06FCD1}" type="slidenum">
              <a:t>‹N°›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42"/>
          </p:nvPr>
        </p:nvSpPr>
        <p:spPr/>
        <p:txBody>
          <a:bodyPr/>
          <a:lstStyle/>
          <a:p>
            <a:fld id="{94034F05-A501-42E6-BAFB-CAA69A62750A}" type="slidenum">
              <a:t>‹N°›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4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45"/>
          </p:nvPr>
        </p:nvSpPr>
        <p:spPr/>
        <p:txBody>
          <a:bodyPr/>
          <a:lstStyle/>
          <a:p>
            <a:fld id="{68D3FFF6-78DE-407E-8FF8-7919CFA2117E}" type="slidenum">
              <a:t>‹N°›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4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48"/>
          </p:nvPr>
        </p:nvSpPr>
        <p:spPr/>
        <p:txBody>
          <a:bodyPr/>
          <a:lstStyle/>
          <a:p>
            <a:fld id="{0F430993-2A03-4A1D-91FF-DE3046B3C422}" type="slidenum">
              <a:t>‹N°›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4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F27CF9D4-CC50-4F03-B1D5-F4A173098336}" type="slidenum">
              <a:t>‹N°›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60C51776-5512-4F34-B26C-20198F7C5627}" type="slidenum">
              <a:t>‹N°›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C72FA427-874C-4F82-B661-DA468259F81A}" type="slidenum">
              <a:t>‹N°›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5"/>
          </p:nvPr>
        </p:nvSpPr>
        <p:spPr/>
        <p:txBody>
          <a:bodyPr/>
          <a:lstStyle/>
          <a:p>
            <a:fld id="{8CA2BDAD-D5F8-4B9E-9B03-2955F3EA74CC}" type="slidenum">
              <a:t>‹N°›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8"/>
          </p:nvPr>
        </p:nvSpPr>
        <p:spPr/>
        <p:txBody>
          <a:bodyPr/>
          <a:lstStyle/>
          <a:p>
            <a:fld id="{F7121377-CCFA-4CE1-9C27-588FFA62532B}" type="slidenum">
              <a:t>‹N°›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1"/>
          </p:nvPr>
        </p:nvSpPr>
        <p:spPr/>
        <p:txBody>
          <a:bodyPr/>
          <a:lstStyle/>
          <a:p>
            <a:fld id="{02F1B598-271F-4831-B2B8-3E53B37643BA}" type="slidenum">
              <a:t>‹N°›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4"/>
          </p:nvPr>
        </p:nvSpPr>
        <p:spPr/>
        <p:txBody>
          <a:bodyPr/>
          <a:lstStyle/>
          <a:p>
            <a:fld id="{74D05B07-DAE6-450E-B27B-1A2ED1AC7FA3}" type="slidenum">
              <a:t>‹N°›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2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aa-ET" sz="1800" b="0" strike="noStrike" spc="-1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307" name="PlaceHolder 2"/>
          <p:cNvSpPr>
            <a:spLocks noGrp="1"/>
          </p:cNvSpPr>
          <p:nvPr>
            <p:ph/>
          </p:nvPr>
        </p:nvSpPr>
        <p:spPr>
          <a:xfrm>
            <a:off x="2589120" y="2133720"/>
            <a:ext cx="8915040" cy="3777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aa-ET" sz="18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Century Gothic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7"/>
          </p:nvPr>
        </p:nvSpPr>
        <p:spPr/>
        <p:txBody>
          <a:bodyPr/>
          <a:lstStyle/>
          <a:p>
            <a:fld id="{F707C973-7ECA-43C3-A90F-875716D15219}" type="slidenum">
              <a:t>‹N°›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2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0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1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12.xml"/></Relationships>
</file>

<file path=ppt/slideMasters/_rels/slideMaster13.xml.rels><?xml version="1.0" encoding="UTF-8" standalone="yes"?>
<Relationships xmlns="http://schemas.openxmlformats.org/package/2006/relationships"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13.xml"/></Relationships>
</file>

<file path=ppt/slideMasters/_rels/slideMaster14.xml.rels><?xml version="1.0" encoding="UTF-8" standalone="yes"?>
<Relationships xmlns="http://schemas.openxmlformats.org/package/2006/relationships"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14.xml"/></Relationships>
</file>

<file path=ppt/slideMasters/_rels/slideMaster15.xml.rels><?xml version="1.0" encoding="UTF-8" standalone="yes"?>
<Relationships xmlns="http://schemas.openxmlformats.org/package/2006/relationships"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15.xml"/></Relationships>
</file>

<file path=ppt/slideMasters/_rels/slideMaster16.xml.rels><?xml version="1.0" encoding="UTF-8" standalone="yes"?>
<Relationships xmlns="http://schemas.openxmlformats.org/package/2006/relationships"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16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8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EF3F0"/>
            </a:gs>
            <a:gs pos="83000">
              <a:srgbClr val="F6B6A5"/>
            </a:gs>
            <a:gs pos="90000">
              <a:srgbClr val="F29278"/>
            </a:gs>
            <a:gs pos="100000">
              <a:srgbClr val="F29278"/>
            </a:gs>
          </a:gsLst>
          <a:lin ang="189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22"/>
          <p:cNvGrpSpPr/>
          <p:nvPr/>
        </p:nvGrpSpPr>
        <p:grpSpPr>
          <a:xfrm>
            <a:off x="0" y="228600"/>
            <a:ext cx="2851200" cy="6638400"/>
            <a:chOff x="0" y="228600"/>
            <a:chExt cx="2851200" cy="6638400"/>
          </a:xfrm>
        </p:grpSpPr>
        <p:sp>
          <p:nvSpPr>
            <p:cNvPr id="34" name="Freeform 11"/>
            <p:cNvSpPr/>
            <p:nvPr/>
          </p:nvSpPr>
          <p:spPr>
            <a:xfrm>
              <a:off x="0" y="2575080"/>
              <a:ext cx="100440" cy="625680"/>
            </a:xfrm>
            <a:custGeom>
              <a:avLst/>
              <a:gdLst>
                <a:gd name="textAreaLeft" fmla="*/ 0 w 100440"/>
                <a:gd name="textAreaRight" fmla="*/ 100800 w 100440"/>
                <a:gd name="textAreaTop" fmla="*/ 0 h 625680"/>
                <a:gd name="textAreaBottom" fmla="*/ 626040 h 625680"/>
              </a:gdLst>
              <a:ahLst/>
              <a:cxn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2" name="Freeform 12"/>
            <p:cNvSpPr/>
            <p:nvPr/>
          </p:nvSpPr>
          <p:spPr>
            <a:xfrm>
              <a:off x="128520" y="3156480"/>
              <a:ext cx="646200" cy="2322000"/>
            </a:xfrm>
            <a:custGeom>
              <a:avLst/>
              <a:gdLst>
                <a:gd name="textAreaLeft" fmla="*/ 0 w 646200"/>
                <a:gd name="textAreaRight" fmla="*/ 646560 w 646200"/>
                <a:gd name="textAreaTop" fmla="*/ 0 h 2322000"/>
                <a:gd name="textAreaBottom" fmla="*/ 2322360 h 2322000"/>
              </a:gdLst>
              <a:ahLst/>
              <a:cxn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3" name="Freeform 13"/>
            <p:cNvSpPr/>
            <p:nvPr/>
          </p:nvSpPr>
          <p:spPr>
            <a:xfrm>
              <a:off x="807120" y="5447160"/>
              <a:ext cx="609120" cy="1419840"/>
            </a:xfrm>
            <a:custGeom>
              <a:avLst/>
              <a:gdLst>
                <a:gd name="textAreaLeft" fmla="*/ 0 w 609120"/>
                <a:gd name="textAreaRight" fmla="*/ 609480 w 609120"/>
                <a:gd name="textAreaTop" fmla="*/ 0 h 1419840"/>
                <a:gd name="textAreaBottom" fmla="*/ 1420200 h 1419840"/>
              </a:gdLst>
              <a:ahLst/>
              <a:cxn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4" name="Freeform 14"/>
            <p:cNvSpPr/>
            <p:nvPr/>
          </p:nvSpPr>
          <p:spPr>
            <a:xfrm>
              <a:off x="959760" y="6503760"/>
              <a:ext cx="171000" cy="363240"/>
            </a:xfrm>
            <a:custGeom>
              <a:avLst/>
              <a:gdLst>
                <a:gd name="textAreaLeft" fmla="*/ 0 w 171000"/>
                <a:gd name="textAreaRight" fmla="*/ 171360 w 171000"/>
                <a:gd name="textAreaTop" fmla="*/ 0 h 363240"/>
                <a:gd name="textAreaBottom" fmla="*/ 363600 h 363240"/>
              </a:gdLst>
              <a:ahLst/>
              <a:cxn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5" name="Freeform 15"/>
            <p:cNvSpPr/>
            <p:nvPr/>
          </p:nvSpPr>
          <p:spPr>
            <a:xfrm>
              <a:off x="100800" y="3201120"/>
              <a:ext cx="821520" cy="3328200"/>
            </a:xfrm>
            <a:custGeom>
              <a:avLst/>
              <a:gdLst>
                <a:gd name="textAreaLeft" fmla="*/ 0 w 821520"/>
                <a:gd name="textAreaRight" fmla="*/ 821880 w 821520"/>
                <a:gd name="textAreaTop" fmla="*/ 0 h 3328200"/>
                <a:gd name="textAreaBottom" fmla="*/ 3328560 h 3328200"/>
              </a:gdLst>
              <a:ahLst/>
              <a:cxn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6" name="Freeform 16"/>
            <p:cNvSpPr/>
            <p:nvPr/>
          </p:nvSpPr>
          <p:spPr>
            <a:xfrm>
              <a:off x="22320" y="228600"/>
              <a:ext cx="105840" cy="2927520"/>
            </a:xfrm>
            <a:custGeom>
              <a:avLst/>
              <a:gdLst>
                <a:gd name="textAreaLeft" fmla="*/ 0 w 105840"/>
                <a:gd name="textAreaRight" fmla="*/ 106200 w 105840"/>
                <a:gd name="textAreaTop" fmla="*/ 0 h 2927520"/>
                <a:gd name="textAreaBottom" fmla="*/ 2927880 h 2927520"/>
              </a:gdLst>
              <a:ahLst/>
              <a:cxn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7" name="Freeform 17"/>
            <p:cNvSpPr/>
            <p:nvPr/>
          </p:nvSpPr>
          <p:spPr>
            <a:xfrm>
              <a:off x="78120" y="2944080"/>
              <a:ext cx="77760" cy="493560"/>
            </a:xfrm>
            <a:custGeom>
              <a:avLst/>
              <a:gdLst>
                <a:gd name="textAreaLeft" fmla="*/ 0 w 77760"/>
                <a:gd name="textAreaRight" fmla="*/ 78120 w 77760"/>
                <a:gd name="textAreaTop" fmla="*/ 0 h 493560"/>
                <a:gd name="textAreaBottom" fmla="*/ 493920 h 493560"/>
              </a:gdLst>
              <a:ahLst/>
              <a:cxn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8" name="Freeform 18"/>
            <p:cNvSpPr/>
            <p:nvPr/>
          </p:nvSpPr>
          <p:spPr>
            <a:xfrm>
              <a:off x="769680" y="5478840"/>
              <a:ext cx="189720" cy="1024560"/>
            </a:xfrm>
            <a:custGeom>
              <a:avLst/>
              <a:gdLst>
                <a:gd name="textAreaLeft" fmla="*/ 0 w 189720"/>
                <a:gd name="textAreaRight" fmla="*/ 190080 w 189720"/>
                <a:gd name="textAreaTop" fmla="*/ 0 h 1024560"/>
                <a:gd name="textAreaBottom" fmla="*/ 1024920 h 1024560"/>
              </a:gdLst>
              <a:ahLst/>
              <a:cxn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9" name="Freeform 19"/>
            <p:cNvSpPr/>
            <p:nvPr/>
          </p:nvSpPr>
          <p:spPr>
            <a:xfrm>
              <a:off x="775440" y="1398960"/>
              <a:ext cx="2075760" cy="4047840"/>
            </a:xfrm>
            <a:custGeom>
              <a:avLst/>
              <a:gdLst>
                <a:gd name="textAreaLeft" fmla="*/ 0 w 2075760"/>
                <a:gd name="textAreaRight" fmla="*/ 2076120 w 2075760"/>
                <a:gd name="textAreaTop" fmla="*/ 0 h 4047840"/>
                <a:gd name="textAreaBottom" fmla="*/ 4048200 h 4047840"/>
              </a:gdLst>
              <a:ahLst/>
              <a:cxn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0" name="Freeform 20"/>
            <p:cNvSpPr/>
            <p:nvPr/>
          </p:nvSpPr>
          <p:spPr>
            <a:xfrm>
              <a:off x="922680" y="6530040"/>
              <a:ext cx="161640" cy="336960"/>
            </a:xfrm>
            <a:custGeom>
              <a:avLst/>
              <a:gdLst>
                <a:gd name="textAreaLeft" fmla="*/ 0 w 161640"/>
                <a:gd name="textAreaRight" fmla="*/ 162000 w 161640"/>
                <a:gd name="textAreaTop" fmla="*/ 0 h 336960"/>
                <a:gd name="textAreaBottom" fmla="*/ 337320 h 336960"/>
              </a:gdLst>
              <a:ahLst/>
              <a:cxn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1" name="Freeform 21"/>
            <p:cNvSpPr/>
            <p:nvPr/>
          </p:nvSpPr>
          <p:spPr>
            <a:xfrm>
              <a:off x="769680" y="5359320"/>
              <a:ext cx="37080" cy="221400"/>
            </a:xfrm>
            <a:custGeom>
              <a:avLst/>
              <a:gdLst>
                <a:gd name="textAreaLeft" fmla="*/ 0 w 37080"/>
                <a:gd name="textAreaRight" fmla="*/ 37440 w 37080"/>
                <a:gd name="textAreaTop" fmla="*/ 0 h 221400"/>
                <a:gd name="textAreaBottom" fmla="*/ 221760 h 221400"/>
              </a:gdLst>
              <a:ahLst/>
              <a:cxn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2" name="Freeform 22"/>
            <p:cNvSpPr/>
            <p:nvPr/>
          </p:nvSpPr>
          <p:spPr>
            <a:xfrm>
              <a:off x="849960" y="6244560"/>
              <a:ext cx="238320" cy="622080"/>
            </a:xfrm>
            <a:custGeom>
              <a:avLst/>
              <a:gdLst>
                <a:gd name="textAreaLeft" fmla="*/ 0 w 238320"/>
                <a:gd name="textAreaRight" fmla="*/ 238680 w 238320"/>
                <a:gd name="textAreaTop" fmla="*/ 0 h 622080"/>
                <a:gd name="textAreaBottom" fmla="*/ 622440 h 622080"/>
              </a:gdLst>
              <a:ahLst/>
              <a:cxn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</p:grpSp>
      <p:grpSp>
        <p:nvGrpSpPr>
          <p:cNvPr id="13" name="Group 9"/>
          <p:cNvGrpSpPr/>
          <p:nvPr/>
        </p:nvGrpSpPr>
        <p:grpSpPr>
          <a:xfrm>
            <a:off x="27360" y="-720"/>
            <a:ext cx="2356200" cy="6853680"/>
            <a:chOff x="27360" y="-720"/>
            <a:chExt cx="2356200" cy="6853680"/>
          </a:xfrm>
        </p:grpSpPr>
        <p:sp>
          <p:nvSpPr>
            <p:cNvPr id="14" name="Freeform 27"/>
            <p:cNvSpPr/>
            <p:nvPr/>
          </p:nvSpPr>
          <p:spPr>
            <a:xfrm>
              <a:off x="27360" y="-720"/>
              <a:ext cx="493920" cy="4400640"/>
            </a:xfrm>
            <a:custGeom>
              <a:avLst/>
              <a:gdLst>
                <a:gd name="textAreaLeft" fmla="*/ 0 w 493920"/>
                <a:gd name="textAreaRight" fmla="*/ 494280 w 493920"/>
                <a:gd name="textAreaTop" fmla="*/ 0 h 4400640"/>
                <a:gd name="textAreaBottom" fmla="*/ 4401000 h 4400640"/>
              </a:gdLst>
              <a:ahLst/>
              <a:cxnLst/>
              <a:rect l="textAreaLeft" t="textAreaTop" r="textAreaRight" b="textAreaBottom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5" name="Freeform 28"/>
            <p:cNvSpPr/>
            <p:nvPr/>
          </p:nvSpPr>
          <p:spPr>
            <a:xfrm>
              <a:off x="550440" y="4316400"/>
              <a:ext cx="423000" cy="1580400"/>
            </a:xfrm>
            <a:custGeom>
              <a:avLst/>
              <a:gdLst>
                <a:gd name="textAreaLeft" fmla="*/ 0 w 423000"/>
                <a:gd name="textAreaRight" fmla="*/ 423360 w 423000"/>
                <a:gd name="textAreaTop" fmla="*/ 0 h 1580400"/>
                <a:gd name="textAreaBottom" fmla="*/ 1580760 h 1580400"/>
              </a:gdLst>
              <a:ahLst/>
              <a:cxnLst/>
              <a:rect l="textAreaLeft" t="textAreaTop" r="textAreaRight" b="textAreaBottom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6" name="Freeform 29"/>
            <p:cNvSpPr/>
            <p:nvPr/>
          </p:nvSpPr>
          <p:spPr>
            <a:xfrm>
              <a:off x="1006200" y="5862600"/>
              <a:ext cx="430560" cy="990360"/>
            </a:xfrm>
            <a:custGeom>
              <a:avLst/>
              <a:gdLst>
                <a:gd name="textAreaLeft" fmla="*/ 0 w 430560"/>
                <a:gd name="textAreaRight" fmla="*/ 430920 w 430560"/>
                <a:gd name="textAreaTop" fmla="*/ 0 h 990360"/>
                <a:gd name="textAreaBottom" fmla="*/ 990720 h 990360"/>
              </a:gdLst>
              <a:ahLst/>
              <a:cxnLst/>
              <a:rect l="textAreaLeft" t="textAreaTop" r="textAreaRight" b="textAreaBottom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7" name="Freeform 30"/>
            <p:cNvSpPr/>
            <p:nvPr/>
          </p:nvSpPr>
          <p:spPr>
            <a:xfrm>
              <a:off x="521640" y="4364280"/>
              <a:ext cx="551520" cy="2235600"/>
            </a:xfrm>
            <a:custGeom>
              <a:avLst/>
              <a:gdLst>
                <a:gd name="textAreaLeft" fmla="*/ 0 w 551520"/>
                <a:gd name="textAreaRight" fmla="*/ 551880 w 551520"/>
                <a:gd name="textAreaTop" fmla="*/ 0 h 2235600"/>
                <a:gd name="textAreaBottom" fmla="*/ 2235960 h 2235600"/>
              </a:gdLst>
              <a:ahLst/>
              <a:cxnLst/>
              <a:rect l="textAreaLeft" t="textAreaTop" r="textAreaRight" b="textAreaBottom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8" name="Freeform 31"/>
            <p:cNvSpPr/>
            <p:nvPr/>
          </p:nvSpPr>
          <p:spPr>
            <a:xfrm>
              <a:off x="468000" y="1289160"/>
              <a:ext cx="173880" cy="3026880"/>
            </a:xfrm>
            <a:custGeom>
              <a:avLst/>
              <a:gdLst>
                <a:gd name="textAreaLeft" fmla="*/ 0 w 173880"/>
                <a:gd name="textAreaRight" fmla="*/ 174240 w 173880"/>
                <a:gd name="textAreaTop" fmla="*/ 0 h 3026880"/>
                <a:gd name="textAreaBottom" fmla="*/ 3027240 h 3026880"/>
              </a:gdLst>
              <a:ahLst/>
              <a:cxnLst/>
              <a:rect l="textAreaLeft" t="textAreaTop" r="textAreaRight" b="textAreaBottom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9" name="Freeform 32"/>
            <p:cNvSpPr/>
            <p:nvPr/>
          </p:nvSpPr>
          <p:spPr>
            <a:xfrm>
              <a:off x="1111680" y="6571440"/>
              <a:ext cx="133920" cy="281160"/>
            </a:xfrm>
            <a:custGeom>
              <a:avLst/>
              <a:gdLst>
                <a:gd name="textAreaLeft" fmla="*/ 0 w 133920"/>
                <a:gd name="textAreaRight" fmla="*/ 134280 w 133920"/>
                <a:gd name="textAreaTop" fmla="*/ 0 h 281160"/>
                <a:gd name="textAreaBottom" fmla="*/ 281520 h 281160"/>
              </a:gdLst>
              <a:ahLst/>
              <a:cxnLst/>
              <a:rect l="textAreaLeft" t="textAreaTop" r="textAreaRight" b="textAreaBottom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20" name="Freeform 33"/>
            <p:cNvSpPr/>
            <p:nvPr/>
          </p:nvSpPr>
          <p:spPr>
            <a:xfrm>
              <a:off x="502560" y="4107600"/>
              <a:ext cx="82080" cy="511200"/>
            </a:xfrm>
            <a:custGeom>
              <a:avLst/>
              <a:gdLst>
                <a:gd name="textAreaLeft" fmla="*/ 0 w 82080"/>
                <a:gd name="textAreaRight" fmla="*/ 82440 w 82080"/>
                <a:gd name="textAreaTop" fmla="*/ 0 h 511200"/>
                <a:gd name="textAreaBottom" fmla="*/ 511560 h 511200"/>
              </a:gdLst>
              <a:ahLst/>
              <a:cxnLst/>
              <a:rect l="textAreaLeft" t="textAreaTop" r="textAreaRight" b="textAreaBottom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21" name="Freeform 34"/>
            <p:cNvSpPr/>
            <p:nvPr/>
          </p:nvSpPr>
          <p:spPr>
            <a:xfrm>
              <a:off x="973800" y="3145680"/>
              <a:ext cx="1409760" cy="2716560"/>
            </a:xfrm>
            <a:custGeom>
              <a:avLst/>
              <a:gdLst>
                <a:gd name="textAreaLeft" fmla="*/ 0 w 1409760"/>
                <a:gd name="textAreaRight" fmla="*/ 1410120 w 1409760"/>
                <a:gd name="textAreaTop" fmla="*/ 0 h 2716560"/>
                <a:gd name="textAreaBottom" fmla="*/ 2716920 h 2716560"/>
              </a:gdLst>
              <a:ahLst/>
              <a:cxnLst/>
              <a:rect l="textAreaLeft" t="textAreaTop" r="textAreaRight" b="textAreaBottom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22" name="Freeform 35"/>
            <p:cNvSpPr/>
            <p:nvPr/>
          </p:nvSpPr>
          <p:spPr>
            <a:xfrm>
              <a:off x="1073520" y="6600240"/>
              <a:ext cx="120240" cy="252720"/>
            </a:xfrm>
            <a:custGeom>
              <a:avLst/>
              <a:gdLst>
                <a:gd name="textAreaLeft" fmla="*/ 0 w 120240"/>
                <a:gd name="textAreaRight" fmla="*/ 120600 w 120240"/>
                <a:gd name="textAreaTop" fmla="*/ 0 h 252720"/>
                <a:gd name="textAreaBottom" fmla="*/ 253080 h 252720"/>
              </a:gdLst>
              <a:ahLst/>
              <a:cxnLst/>
              <a:rect l="textAreaLeft" t="textAreaTop" r="textAreaRight" b="textAreaBottom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23" name="Freeform 36"/>
            <p:cNvSpPr/>
            <p:nvPr/>
          </p:nvSpPr>
          <p:spPr>
            <a:xfrm>
              <a:off x="973800" y="5897160"/>
              <a:ext cx="137520" cy="673920"/>
            </a:xfrm>
            <a:custGeom>
              <a:avLst/>
              <a:gdLst>
                <a:gd name="textAreaLeft" fmla="*/ 0 w 137520"/>
                <a:gd name="textAreaRight" fmla="*/ 137880 w 137520"/>
                <a:gd name="textAreaTop" fmla="*/ 0 h 673920"/>
                <a:gd name="textAreaBottom" fmla="*/ 674280 h 673920"/>
              </a:gdLst>
              <a:ahLst/>
              <a:cxnLst/>
              <a:rect l="textAreaLeft" t="textAreaTop" r="textAreaRight" b="textAreaBottom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24" name="Freeform 37"/>
            <p:cNvSpPr/>
            <p:nvPr/>
          </p:nvSpPr>
          <p:spPr>
            <a:xfrm>
              <a:off x="973800" y="5772600"/>
              <a:ext cx="37800" cy="227520"/>
            </a:xfrm>
            <a:custGeom>
              <a:avLst/>
              <a:gdLst>
                <a:gd name="textAreaLeft" fmla="*/ 0 w 37800"/>
                <a:gd name="textAreaRight" fmla="*/ 38160 w 37800"/>
                <a:gd name="textAreaTop" fmla="*/ 0 h 227520"/>
                <a:gd name="textAreaBottom" fmla="*/ 227880 h 227520"/>
              </a:gdLst>
              <a:ahLst/>
              <a:cxnLst/>
              <a:rect l="textAreaLeft" t="textAreaTop" r="textAreaRight" b="textAreaBottom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25" name="Freeform 38"/>
            <p:cNvSpPr/>
            <p:nvPr/>
          </p:nvSpPr>
          <p:spPr>
            <a:xfrm>
              <a:off x="1006200" y="6322680"/>
              <a:ext cx="210240" cy="530280"/>
            </a:xfrm>
            <a:custGeom>
              <a:avLst/>
              <a:gdLst>
                <a:gd name="textAreaLeft" fmla="*/ 0 w 210240"/>
                <a:gd name="textAreaRight" fmla="*/ 210600 w 210240"/>
                <a:gd name="textAreaTop" fmla="*/ 0 h 530280"/>
                <a:gd name="textAreaBottom" fmla="*/ 530640 h 530280"/>
              </a:gdLst>
              <a:ahLst/>
              <a:cxnLst/>
              <a:rect l="textAreaLeft" t="textAreaTop" r="textAreaRight" b="textAreaBottom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</p:grpSp>
      <p:sp>
        <p:nvSpPr>
          <p:cNvPr id="26" name="Rectangle 6"/>
          <p:cNvSpPr/>
          <p:nvPr/>
        </p:nvSpPr>
        <p:spPr>
          <a:xfrm>
            <a:off x="0" y="0"/>
            <a:ext cx="182520" cy="685764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8160" dist="25560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fr-FR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2589120" y="2514600"/>
            <a:ext cx="8915040" cy="22626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rmAutofit/>
          </a:bodyPr>
          <a:lstStyle/>
          <a:p>
            <a:pPr indent="0" defTabSz="457200">
              <a:lnSpc>
                <a:spcPct val="100000"/>
              </a:lnSpc>
              <a:buNone/>
            </a:pPr>
            <a:r>
              <a:rPr lang="fr-FR" sz="5400" b="0" strike="noStrike" spc="-1">
                <a:solidFill>
                  <a:schemeClr val="dk1">
                    <a:lumMod val="85000"/>
                    <a:lumOff val="15000"/>
                  </a:schemeClr>
                </a:solidFill>
                <a:latin typeface="Century Gothic"/>
              </a:rPr>
              <a:t>Modifiez le style du titre</a:t>
            </a:r>
            <a:endParaRPr lang="aa-ET" sz="5400" b="0" strike="noStrike" spc="-1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dt" idx="1"/>
          </p:nvPr>
        </p:nvSpPr>
        <p:spPr>
          <a:xfrm>
            <a:off x="10361520" y="6130440"/>
            <a:ext cx="1145880" cy="3700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aa-ET" sz="900" b="0" strike="noStrike" spc="-1">
                <a:solidFill>
                  <a:schemeClr val="dk1">
                    <a:tint val="75000"/>
                  </a:schemeClr>
                </a:solidFill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lang="aa-ET" sz="900" b="0" strike="noStrike" spc="-1">
                <a:solidFill>
                  <a:schemeClr val="dk1">
                    <a:tint val="75000"/>
                  </a:schemeClr>
                </a:solidFill>
                <a:latin typeface="Century Gothic"/>
              </a:rPr>
              <a:t>&lt;date/heure&gt;</a:t>
            </a:r>
            <a:endParaRPr lang="fr-FR" sz="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ftr" idx="2"/>
          </p:nvPr>
        </p:nvSpPr>
        <p:spPr>
          <a:xfrm>
            <a:off x="2589120" y="6135840"/>
            <a:ext cx="761976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fr-FR" sz="900" b="0" strike="noStrike" spc="-1">
                <a:solidFill>
                  <a:schemeClr val="dk1">
                    <a:tint val="75000"/>
                  </a:schemeClr>
                </a:solidFill>
                <a:latin typeface="Century Gothic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fr-FR" sz="900" b="0" strike="noStrike" spc="-1">
                <a:solidFill>
                  <a:schemeClr val="dk1">
                    <a:tint val="75000"/>
                  </a:schemeClr>
                </a:solidFill>
                <a:latin typeface="Century Gothic"/>
              </a:rPr>
              <a:t>&lt;pied de page&gt;</a:t>
            </a:r>
            <a:endParaRPr lang="fr-FR" sz="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Freeform 6"/>
          <p:cNvSpPr/>
          <p:nvPr/>
        </p:nvSpPr>
        <p:spPr>
          <a:xfrm>
            <a:off x="0" y="4323960"/>
            <a:ext cx="1744200" cy="778320"/>
          </a:xfrm>
          <a:custGeom>
            <a:avLst/>
            <a:gdLst>
              <a:gd name="textAreaLeft" fmla="*/ 0 w 1744200"/>
              <a:gd name="textAreaRight" fmla="*/ 1744560 w 1744200"/>
              <a:gd name="textAreaTop" fmla="*/ 0 h 778320"/>
              <a:gd name="textAreaBottom" fmla="*/ 778680 h 778320"/>
            </a:gdLst>
            <a:ahLst/>
            <a:cxnLst/>
            <a:rect l="textAreaLeft" t="textAreaTop" r="textAreaRight" b="textAreaBottom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fr-FR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sldNum" idx="3"/>
          </p:nvPr>
        </p:nvSpPr>
        <p:spPr>
          <a:xfrm>
            <a:off x="531720" y="4529520"/>
            <a:ext cx="77940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aa-ET" sz="2000" b="0" strike="noStrike" spc="-1">
                <a:solidFill>
                  <a:srgbClr val="FEFFFF"/>
                </a:solidFill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E15F00EA-3935-4C1E-B9B5-BCD8C11AE000}" type="slidenum">
              <a:rPr lang="aa-ET" sz="2000" b="0" strike="noStrike" spc="-1">
                <a:solidFill>
                  <a:srgbClr val="FEFFFF"/>
                </a:solidFill>
                <a:latin typeface="Century Gothic"/>
              </a:rPr>
              <a:t>‹N°›</a:t>
            </a:fld>
            <a:endParaRPr lang="fr-FR" sz="2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aa-ET" sz="18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Century Gothic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aa-ET" sz="14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Century Gothic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aa-ET" sz="12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Century Gothic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aa-ET" sz="12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Century Gothic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aa-ET" sz="20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Century Gothic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aa-ET" sz="20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Century Gothic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aa-ET" sz="20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Century Gothic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EF3F0"/>
            </a:gs>
            <a:gs pos="83000">
              <a:srgbClr val="F6B6A5"/>
            </a:gs>
            <a:gs pos="90000">
              <a:srgbClr val="F29278"/>
            </a:gs>
            <a:gs pos="100000">
              <a:srgbClr val="F29278"/>
            </a:gs>
          </a:gsLst>
          <a:lin ang="189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" name="Group 22"/>
          <p:cNvGrpSpPr/>
          <p:nvPr/>
        </p:nvGrpSpPr>
        <p:grpSpPr>
          <a:xfrm>
            <a:off x="0" y="228600"/>
            <a:ext cx="2851200" cy="6638400"/>
            <a:chOff x="0" y="228600"/>
            <a:chExt cx="2851200" cy="6638400"/>
          </a:xfrm>
        </p:grpSpPr>
        <p:sp>
          <p:nvSpPr>
            <p:cNvPr id="309" name="Freeform 11"/>
            <p:cNvSpPr/>
            <p:nvPr/>
          </p:nvSpPr>
          <p:spPr>
            <a:xfrm>
              <a:off x="0" y="2575080"/>
              <a:ext cx="100440" cy="625680"/>
            </a:xfrm>
            <a:custGeom>
              <a:avLst/>
              <a:gdLst>
                <a:gd name="textAreaLeft" fmla="*/ 0 w 100440"/>
                <a:gd name="textAreaRight" fmla="*/ 100800 w 100440"/>
                <a:gd name="textAreaTop" fmla="*/ 0 h 625680"/>
                <a:gd name="textAreaBottom" fmla="*/ 626040 h 625680"/>
              </a:gdLst>
              <a:ahLst/>
              <a:cxn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310" name="Freeform 12"/>
            <p:cNvSpPr/>
            <p:nvPr/>
          </p:nvSpPr>
          <p:spPr>
            <a:xfrm>
              <a:off x="128520" y="3156480"/>
              <a:ext cx="646200" cy="2322000"/>
            </a:xfrm>
            <a:custGeom>
              <a:avLst/>
              <a:gdLst>
                <a:gd name="textAreaLeft" fmla="*/ 0 w 646200"/>
                <a:gd name="textAreaRight" fmla="*/ 646560 w 646200"/>
                <a:gd name="textAreaTop" fmla="*/ 0 h 2322000"/>
                <a:gd name="textAreaBottom" fmla="*/ 2322360 h 2322000"/>
              </a:gdLst>
              <a:ahLst/>
              <a:cxn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311" name="Freeform 13"/>
            <p:cNvSpPr/>
            <p:nvPr/>
          </p:nvSpPr>
          <p:spPr>
            <a:xfrm>
              <a:off x="807120" y="5447160"/>
              <a:ext cx="609120" cy="1419840"/>
            </a:xfrm>
            <a:custGeom>
              <a:avLst/>
              <a:gdLst>
                <a:gd name="textAreaLeft" fmla="*/ 0 w 609120"/>
                <a:gd name="textAreaRight" fmla="*/ 609480 w 609120"/>
                <a:gd name="textAreaTop" fmla="*/ 0 h 1419840"/>
                <a:gd name="textAreaBottom" fmla="*/ 1420200 h 1419840"/>
              </a:gdLst>
              <a:ahLst/>
              <a:cxn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312" name="Freeform 14"/>
            <p:cNvSpPr/>
            <p:nvPr/>
          </p:nvSpPr>
          <p:spPr>
            <a:xfrm>
              <a:off x="959760" y="6503760"/>
              <a:ext cx="171000" cy="363240"/>
            </a:xfrm>
            <a:custGeom>
              <a:avLst/>
              <a:gdLst>
                <a:gd name="textAreaLeft" fmla="*/ 0 w 171000"/>
                <a:gd name="textAreaRight" fmla="*/ 171360 w 171000"/>
                <a:gd name="textAreaTop" fmla="*/ 0 h 363240"/>
                <a:gd name="textAreaBottom" fmla="*/ 363600 h 363240"/>
              </a:gdLst>
              <a:ahLst/>
              <a:cxn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313" name="Freeform 15"/>
            <p:cNvSpPr/>
            <p:nvPr/>
          </p:nvSpPr>
          <p:spPr>
            <a:xfrm>
              <a:off x="100800" y="3201120"/>
              <a:ext cx="821520" cy="3328200"/>
            </a:xfrm>
            <a:custGeom>
              <a:avLst/>
              <a:gdLst>
                <a:gd name="textAreaLeft" fmla="*/ 0 w 821520"/>
                <a:gd name="textAreaRight" fmla="*/ 821880 w 821520"/>
                <a:gd name="textAreaTop" fmla="*/ 0 h 3328200"/>
                <a:gd name="textAreaBottom" fmla="*/ 3328560 h 3328200"/>
              </a:gdLst>
              <a:ahLst/>
              <a:cxn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314" name="Freeform 16"/>
            <p:cNvSpPr/>
            <p:nvPr/>
          </p:nvSpPr>
          <p:spPr>
            <a:xfrm>
              <a:off x="22320" y="228600"/>
              <a:ext cx="105840" cy="2927520"/>
            </a:xfrm>
            <a:custGeom>
              <a:avLst/>
              <a:gdLst>
                <a:gd name="textAreaLeft" fmla="*/ 0 w 105840"/>
                <a:gd name="textAreaRight" fmla="*/ 106200 w 105840"/>
                <a:gd name="textAreaTop" fmla="*/ 0 h 2927520"/>
                <a:gd name="textAreaBottom" fmla="*/ 2927880 h 2927520"/>
              </a:gdLst>
              <a:ahLst/>
              <a:cxn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315" name="Freeform 17"/>
            <p:cNvSpPr/>
            <p:nvPr/>
          </p:nvSpPr>
          <p:spPr>
            <a:xfrm>
              <a:off x="78120" y="2944080"/>
              <a:ext cx="77760" cy="493560"/>
            </a:xfrm>
            <a:custGeom>
              <a:avLst/>
              <a:gdLst>
                <a:gd name="textAreaLeft" fmla="*/ 0 w 77760"/>
                <a:gd name="textAreaRight" fmla="*/ 78120 w 77760"/>
                <a:gd name="textAreaTop" fmla="*/ 0 h 493560"/>
                <a:gd name="textAreaBottom" fmla="*/ 493920 h 493560"/>
              </a:gdLst>
              <a:ahLst/>
              <a:cxn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316" name="Freeform 18"/>
            <p:cNvSpPr/>
            <p:nvPr/>
          </p:nvSpPr>
          <p:spPr>
            <a:xfrm>
              <a:off x="769680" y="5478840"/>
              <a:ext cx="189720" cy="1024560"/>
            </a:xfrm>
            <a:custGeom>
              <a:avLst/>
              <a:gdLst>
                <a:gd name="textAreaLeft" fmla="*/ 0 w 189720"/>
                <a:gd name="textAreaRight" fmla="*/ 190080 w 189720"/>
                <a:gd name="textAreaTop" fmla="*/ 0 h 1024560"/>
                <a:gd name="textAreaBottom" fmla="*/ 1024920 h 1024560"/>
              </a:gdLst>
              <a:ahLst/>
              <a:cxn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317" name="Freeform 19"/>
            <p:cNvSpPr/>
            <p:nvPr/>
          </p:nvSpPr>
          <p:spPr>
            <a:xfrm>
              <a:off x="775440" y="1398960"/>
              <a:ext cx="2075760" cy="4047840"/>
            </a:xfrm>
            <a:custGeom>
              <a:avLst/>
              <a:gdLst>
                <a:gd name="textAreaLeft" fmla="*/ 0 w 2075760"/>
                <a:gd name="textAreaRight" fmla="*/ 2076120 w 2075760"/>
                <a:gd name="textAreaTop" fmla="*/ 0 h 4047840"/>
                <a:gd name="textAreaBottom" fmla="*/ 4048200 h 4047840"/>
              </a:gdLst>
              <a:ahLst/>
              <a:cxn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318" name="Freeform 20"/>
            <p:cNvSpPr/>
            <p:nvPr/>
          </p:nvSpPr>
          <p:spPr>
            <a:xfrm>
              <a:off x="922680" y="6530040"/>
              <a:ext cx="161640" cy="336960"/>
            </a:xfrm>
            <a:custGeom>
              <a:avLst/>
              <a:gdLst>
                <a:gd name="textAreaLeft" fmla="*/ 0 w 161640"/>
                <a:gd name="textAreaRight" fmla="*/ 162000 w 161640"/>
                <a:gd name="textAreaTop" fmla="*/ 0 h 336960"/>
                <a:gd name="textAreaBottom" fmla="*/ 337320 h 336960"/>
              </a:gdLst>
              <a:ahLst/>
              <a:cxn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319" name="Freeform 21"/>
            <p:cNvSpPr/>
            <p:nvPr/>
          </p:nvSpPr>
          <p:spPr>
            <a:xfrm>
              <a:off x="769680" y="5359320"/>
              <a:ext cx="37080" cy="221400"/>
            </a:xfrm>
            <a:custGeom>
              <a:avLst/>
              <a:gdLst>
                <a:gd name="textAreaLeft" fmla="*/ 0 w 37080"/>
                <a:gd name="textAreaRight" fmla="*/ 37440 w 37080"/>
                <a:gd name="textAreaTop" fmla="*/ 0 h 221400"/>
                <a:gd name="textAreaBottom" fmla="*/ 221760 h 221400"/>
              </a:gdLst>
              <a:ahLst/>
              <a:cxn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320" name="Freeform 22"/>
            <p:cNvSpPr/>
            <p:nvPr/>
          </p:nvSpPr>
          <p:spPr>
            <a:xfrm>
              <a:off x="849960" y="6244560"/>
              <a:ext cx="238320" cy="622080"/>
            </a:xfrm>
            <a:custGeom>
              <a:avLst/>
              <a:gdLst>
                <a:gd name="textAreaLeft" fmla="*/ 0 w 238320"/>
                <a:gd name="textAreaRight" fmla="*/ 238680 w 238320"/>
                <a:gd name="textAreaTop" fmla="*/ 0 h 622080"/>
                <a:gd name="textAreaBottom" fmla="*/ 622440 h 622080"/>
              </a:gdLst>
              <a:ahLst/>
              <a:cxn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</p:grpSp>
      <p:grpSp>
        <p:nvGrpSpPr>
          <p:cNvPr id="321" name="Group 9"/>
          <p:cNvGrpSpPr/>
          <p:nvPr/>
        </p:nvGrpSpPr>
        <p:grpSpPr>
          <a:xfrm>
            <a:off x="27360" y="-720"/>
            <a:ext cx="2356200" cy="6853680"/>
            <a:chOff x="27360" y="-720"/>
            <a:chExt cx="2356200" cy="6853680"/>
          </a:xfrm>
        </p:grpSpPr>
        <p:sp>
          <p:nvSpPr>
            <p:cNvPr id="322" name="Freeform 27"/>
            <p:cNvSpPr/>
            <p:nvPr/>
          </p:nvSpPr>
          <p:spPr>
            <a:xfrm>
              <a:off x="27360" y="-720"/>
              <a:ext cx="493920" cy="4400640"/>
            </a:xfrm>
            <a:custGeom>
              <a:avLst/>
              <a:gdLst>
                <a:gd name="textAreaLeft" fmla="*/ 0 w 493920"/>
                <a:gd name="textAreaRight" fmla="*/ 494280 w 493920"/>
                <a:gd name="textAreaTop" fmla="*/ 0 h 4400640"/>
                <a:gd name="textAreaBottom" fmla="*/ 4401000 h 4400640"/>
              </a:gdLst>
              <a:ahLst/>
              <a:cxnLst/>
              <a:rect l="textAreaLeft" t="textAreaTop" r="textAreaRight" b="textAreaBottom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323" name="Freeform 28"/>
            <p:cNvSpPr/>
            <p:nvPr/>
          </p:nvSpPr>
          <p:spPr>
            <a:xfrm>
              <a:off x="550440" y="4316400"/>
              <a:ext cx="423000" cy="1580400"/>
            </a:xfrm>
            <a:custGeom>
              <a:avLst/>
              <a:gdLst>
                <a:gd name="textAreaLeft" fmla="*/ 0 w 423000"/>
                <a:gd name="textAreaRight" fmla="*/ 423360 w 423000"/>
                <a:gd name="textAreaTop" fmla="*/ 0 h 1580400"/>
                <a:gd name="textAreaBottom" fmla="*/ 1580760 h 1580400"/>
              </a:gdLst>
              <a:ahLst/>
              <a:cxnLst/>
              <a:rect l="textAreaLeft" t="textAreaTop" r="textAreaRight" b="textAreaBottom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324" name="Freeform 29"/>
            <p:cNvSpPr/>
            <p:nvPr/>
          </p:nvSpPr>
          <p:spPr>
            <a:xfrm>
              <a:off x="1006200" y="5862600"/>
              <a:ext cx="430560" cy="990360"/>
            </a:xfrm>
            <a:custGeom>
              <a:avLst/>
              <a:gdLst>
                <a:gd name="textAreaLeft" fmla="*/ 0 w 430560"/>
                <a:gd name="textAreaRight" fmla="*/ 430920 w 430560"/>
                <a:gd name="textAreaTop" fmla="*/ 0 h 990360"/>
                <a:gd name="textAreaBottom" fmla="*/ 990720 h 990360"/>
              </a:gdLst>
              <a:ahLst/>
              <a:cxnLst/>
              <a:rect l="textAreaLeft" t="textAreaTop" r="textAreaRight" b="textAreaBottom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325" name="Freeform 30"/>
            <p:cNvSpPr/>
            <p:nvPr/>
          </p:nvSpPr>
          <p:spPr>
            <a:xfrm>
              <a:off x="521640" y="4364280"/>
              <a:ext cx="551520" cy="2235600"/>
            </a:xfrm>
            <a:custGeom>
              <a:avLst/>
              <a:gdLst>
                <a:gd name="textAreaLeft" fmla="*/ 0 w 551520"/>
                <a:gd name="textAreaRight" fmla="*/ 551880 w 551520"/>
                <a:gd name="textAreaTop" fmla="*/ 0 h 2235600"/>
                <a:gd name="textAreaBottom" fmla="*/ 2235960 h 2235600"/>
              </a:gdLst>
              <a:ahLst/>
              <a:cxnLst/>
              <a:rect l="textAreaLeft" t="textAreaTop" r="textAreaRight" b="textAreaBottom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326" name="Freeform 31"/>
            <p:cNvSpPr/>
            <p:nvPr/>
          </p:nvSpPr>
          <p:spPr>
            <a:xfrm>
              <a:off x="468000" y="1289160"/>
              <a:ext cx="173880" cy="3026880"/>
            </a:xfrm>
            <a:custGeom>
              <a:avLst/>
              <a:gdLst>
                <a:gd name="textAreaLeft" fmla="*/ 0 w 173880"/>
                <a:gd name="textAreaRight" fmla="*/ 174240 w 173880"/>
                <a:gd name="textAreaTop" fmla="*/ 0 h 3026880"/>
                <a:gd name="textAreaBottom" fmla="*/ 3027240 h 3026880"/>
              </a:gdLst>
              <a:ahLst/>
              <a:cxnLst/>
              <a:rect l="textAreaLeft" t="textAreaTop" r="textAreaRight" b="textAreaBottom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327" name="Freeform 32"/>
            <p:cNvSpPr/>
            <p:nvPr/>
          </p:nvSpPr>
          <p:spPr>
            <a:xfrm>
              <a:off x="1111680" y="6571440"/>
              <a:ext cx="133920" cy="281160"/>
            </a:xfrm>
            <a:custGeom>
              <a:avLst/>
              <a:gdLst>
                <a:gd name="textAreaLeft" fmla="*/ 0 w 133920"/>
                <a:gd name="textAreaRight" fmla="*/ 134280 w 133920"/>
                <a:gd name="textAreaTop" fmla="*/ 0 h 281160"/>
                <a:gd name="textAreaBottom" fmla="*/ 281520 h 281160"/>
              </a:gdLst>
              <a:ahLst/>
              <a:cxnLst/>
              <a:rect l="textAreaLeft" t="textAreaTop" r="textAreaRight" b="textAreaBottom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328" name="Freeform 33"/>
            <p:cNvSpPr/>
            <p:nvPr/>
          </p:nvSpPr>
          <p:spPr>
            <a:xfrm>
              <a:off x="502560" y="4107600"/>
              <a:ext cx="82080" cy="511200"/>
            </a:xfrm>
            <a:custGeom>
              <a:avLst/>
              <a:gdLst>
                <a:gd name="textAreaLeft" fmla="*/ 0 w 82080"/>
                <a:gd name="textAreaRight" fmla="*/ 82440 w 82080"/>
                <a:gd name="textAreaTop" fmla="*/ 0 h 511200"/>
                <a:gd name="textAreaBottom" fmla="*/ 511560 h 511200"/>
              </a:gdLst>
              <a:ahLst/>
              <a:cxnLst/>
              <a:rect l="textAreaLeft" t="textAreaTop" r="textAreaRight" b="textAreaBottom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329" name="Freeform 34"/>
            <p:cNvSpPr/>
            <p:nvPr/>
          </p:nvSpPr>
          <p:spPr>
            <a:xfrm>
              <a:off x="973800" y="3145680"/>
              <a:ext cx="1409760" cy="2716560"/>
            </a:xfrm>
            <a:custGeom>
              <a:avLst/>
              <a:gdLst>
                <a:gd name="textAreaLeft" fmla="*/ 0 w 1409760"/>
                <a:gd name="textAreaRight" fmla="*/ 1410120 w 1409760"/>
                <a:gd name="textAreaTop" fmla="*/ 0 h 2716560"/>
                <a:gd name="textAreaBottom" fmla="*/ 2716920 h 2716560"/>
              </a:gdLst>
              <a:ahLst/>
              <a:cxnLst/>
              <a:rect l="textAreaLeft" t="textAreaTop" r="textAreaRight" b="textAreaBottom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330" name="Freeform 35"/>
            <p:cNvSpPr/>
            <p:nvPr/>
          </p:nvSpPr>
          <p:spPr>
            <a:xfrm>
              <a:off x="1073520" y="6600240"/>
              <a:ext cx="120240" cy="252720"/>
            </a:xfrm>
            <a:custGeom>
              <a:avLst/>
              <a:gdLst>
                <a:gd name="textAreaLeft" fmla="*/ 0 w 120240"/>
                <a:gd name="textAreaRight" fmla="*/ 120600 w 120240"/>
                <a:gd name="textAreaTop" fmla="*/ 0 h 252720"/>
                <a:gd name="textAreaBottom" fmla="*/ 253080 h 252720"/>
              </a:gdLst>
              <a:ahLst/>
              <a:cxnLst/>
              <a:rect l="textAreaLeft" t="textAreaTop" r="textAreaRight" b="textAreaBottom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331" name="Freeform 36"/>
            <p:cNvSpPr/>
            <p:nvPr/>
          </p:nvSpPr>
          <p:spPr>
            <a:xfrm>
              <a:off x="973800" y="5897160"/>
              <a:ext cx="137520" cy="673920"/>
            </a:xfrm>
            <a:custGeom>
              <a:avLst/>
              <a:gdLst>
                <a:gd name="textAreaLeft" fmla="*/ 0 w 137520"/>
                <a:gd name="textAreaRight" fmla="*/ 137880 w 137520"/>
                <a:gd name="textAreaTop" fmla="*/ 0 h 673920"/>
                <a:gd name="textAreaBottom" fmla="*/ 674280 h 673920"/>
              </a:gdLst>
              <a:ahLst/>
              <a:cxnLst/>
              <a:rect l="textAreaLeft" t="textAreaTop" r="textAreaRight" b="textAreaBottom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332" name="Freeform 37"/>
            <p:cNvSpPr/>
            <p:nvPr/>
          </p:nvSpPr>
          <p:spPr>
            <a:xfrm>
              <a:off x="973800" y="5772600"/>
              <a:ext cx="37800" cy="227520"/>
            </a:xfrm>
            <a:custGeom>
              <a:avLst/>
              <a:gdLst>
                <a:gd name="textAreaLeft" fmla="*/ 0 w 37800"/>
                <a:gd name="textAreaRight" fmla="*/ 38160 w 37800"/>
                <a:gd name="textAreaTop" fmla="*/ 0 h 227520"/>
                <a:gd name="textAreaBottom" fmla="*/ 227880 h 227520"/>
              </a:gdLst>
              <a:ahLst/>
              <a:cxnLst/>
              <a:rect l="textAreaLeft" t="textAreaTop" r="textAreaRight" b="textAreaBottom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333" name="Freeform 38"/>
            <p:cNvSpPr/>
            <p:nvPr/>
          </p:nvSpPr>
          <p:spPr>
            <a:xfrm>
              <a:off x="1006200" y="6322680"/>
              <a:ext cx="210240" cy="530280"/>
            </a:xfrm>
            <a:custGeom>
              <a:avLst/>
              <a:gdLst>
                <a:gd name="textAreaLeft" fmla="*/ 0 w 210240"/>
                <a:gd name="textAreaRight" fmla="*/ 210600 w 210240"/>
                <a:gd name="textAreaTop" fmla="*/ 0 h 530280"/>
                <a:gd name="textAreaBottom" fmla="*/ 530640 h 530280"/>
              </a:gdLst>
              <a:ahLst/>
              <a:cxnLst/>
              <a:rect l="textAreaLeft" t="textAreaTop" r="textAreaRight" b="textAreaBottom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</p:grpSp>
      <p:sp>
        <p:nvSpPr>
          <p:cNvPr id="334" name="Rectangle 6"/>
          <p:cNvSpPr/>
          <p:nvPr/>
        </p:nvSpPr>
        <p:spPr>
          <a:xfrm>
            <a:off x="0" y="0"/>
            <a:ext cx="182520" cy="685764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8160" dist="25560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fr-FR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35" name="PlaceHolder 1"/>
          <p:cNvSpPr>
            <a:spLocks noGrp="1"/>
          </p:cNvSpPr>
          <p:nvPr>
            <p:ph type="title"/>
          </p:nvPr>
        </p:nvSpPr>
        <p:spPr>
          <a:xfrm>
            <a:off x="2589120" y="2058840"/>
            <a:ext cx="8915040" cy="14684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defTabSz="457200">
              <a:lnSpc>
                <a:spcPct val="100000"/>
              </a:lnSpc>
              <a:buNone/>
            </a:pPr>
            <a:r>
              <a:rPr lang="fr-FR" sz="4000" b="0" strike="noStrike" spc="-1">
                <a:solidFill>
                  <a:schemeClr val="dk1">
                    <a:lumMod val="85000"/>
                    <a:lumOff val="15000"/>
                  </a:schemeClr>
                </a:solidFill>
                <a:latin typeface="Century Gothic"/>
              </a:rPr>
              <a:t>Modifiez le style du titre</a:t>
            </a:r>
            <a:endParaRPr lang="aa-ET" sz="4000" b="0" strike="noStrike" spc="-1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336" name="PlaceHolder 2"/>
          <p:cNvSpPr>
            <a:spLocks noGrp="1"/>
          </p:cNvSpPr>
          <p:nvPr>
            <p:ph type="body"/>
          </p:nvPr>
        </p:nvSpPr>
        <p:spPr>
          <a:xfrm>
            <a:off x="2589120" y="3530160"/>
            <a:ext cx="8915040" cy="8600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defTabSz="4572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fr-FR" sz="2000" b="0" strike="noStrike" spc="-1">
                <a:solidFill>
                  <a:schemeClr val="dk1">
                    <a:lumMod val="65000"/>
                    <a:lumOff val="35000"/>
                  </a:schemeClr>
                </a:solidFill>
                <a:latin typeface="Century Gothic"/>
              </a:rPr>
              <a:t>Modifiez les styles du texte du masque</a:t>
            </a:r>
            <a:endParaRPr lang="aa-ET" sz="20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Century Gothic"/>
            </a:endParaRPr>
          </a:p>
        </p:txBody>
      </p:sp>
      <p:sp>
        <p:nvSpPr>
          <p:cNvPr id="337" name="PlaceHolder 3"/>
          <p:cNvSpPr>
            <a:spLocks noGrp="1"/>
          </p:cNvSpPr>
          <p:nvPr>
            <p:ph type="dt" idx="28"/>
          </p:nvPr>
        </p:nvSpPr>
        <p:spPr>
          <a:xfrm>
            <a:off x="10361520" y="6130440"/>
            <a:ext cx="1145880" cy="3700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aa-ET" sz="900" b="0" strike="noStrike" spc="-1">
                <a:solidFill>
                  <a:schemeClr val="dk1">
                    <a:tint val="75000"/>
                  </a:schemeClr>
                </a:solidFill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lang="aa-ET" sz="900" b="0" strike="noStrike" spc="-1">
                <a:solidFill>
                  <a:schemeClr val="dk1">
                    <a:tint val="75000"/>
                  </a:schemeClr>
                </a:solidFill>
                <a:latin typeface="Century Gothic"/>
              </a:rPr>
              <a:t>&lt;date/heure&gt;</a:t>
            </a:r>
            <a:endParaRPr lang="fr-FR" sz="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8" name="PlaceHolder 4"/>
          <p:cNvSpPr>
            <a:spLocks noGrp="1"/>
          </p:cNvSpPr>
          <p:nvPr>
            <p:ph type="ftr" idx="29"/>
          </p:nvPr>
        </p:nvSpPr>
        <p:spPr>
          <a:xfrm>
            <a:off x="2589120" y="6135840"/>
            <a:ext cx="761976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fr-FR" sz="900" b="0" strike="noStrike" spc="-1">
                <a:solidFill>
                  <a:schemeClr val="dk1">
                    <a:tint val="75000"/>
                  </a:schemeClr>
                </a:solidFill>
                <a:latin typeface="Century Gothic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fr-FR" sz="900" b="0" strike="noStrike" spc="-1">
                <a:solidFill>
                  <a:schemeClr val="dk1">
                    <a:tint val="75000"/>
                  </a:schemeClr>
                </a:solidFill>
                <a:latin typeface="Century Gothic"/>
              </a:rPr>
              <a:t>&lt;pied de page&gt;</a:t>
            </a:r>
            <a:endParaRPr lang="fr-FR" sz="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9" name="Freeform 11"/>
          <p:cNvSpPr/>
          <p:nvPr/>
        </p:nvSpPr>
        <p:spPr>
          <a:xfrm flipV="1">
            <a:off x="-3960" y="3178080"/>
            <a:ext cx="1588320" cy="506880"/>
          </a:xfrm>
          <a:custGeom>
            <a:avLst/>
            <a:gdLst>
              <a:gd name="textAreaLeft" fmla="*/ 0 w 1588320"/>
              <a:gd name="textAreaRight" fmla="*/ 1588680 w 1588320"/>
              <a:gd name="textAreaTop" fmla="*/ 360 h 506880"/>
              <a:gd name="textAreaBottom" fmla="*/ 507600 h 506880"/>
            </a:gdLst>
            <a:ahLst/>
            <a:cxnLst/>
            <a:rect l="textAreaLeft" t="textAreaTop" r="textAreaRight" b="textAreaBottom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fr-FR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40" name="PlaceHolder 5"/>
          <p:cNvSpPr>
            <a:spLocks noGrp="1"/>
          </p:cNvSpPr>
          <p:nvPr>
            <p:ph type="sldNum" idx="30"/>
          </p:nvPr>
        </p:nvSpPr>
        <p:spPr>
          <a:xfrm>
            <a:off x="531720" y="3243960"/>
            <a:ext cx="77940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aa-ET" sz="2000" b="0" strike="noStrike" spc="-1">
                <a:solidFill>
                  <a:srgbClr val="FEFFFF"/>
                </a:solidFill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EB6EDBA6-3456-49F4-8092-BECBA4E3BBE2}" type="slidenum">
              <a:rPr lang="aa-ET" sz="2000" b="0" strike="noStrike" spc="-1">
                <a:solidFill>
                  <a:srgbClr val="FEFFFF"/>
                </a:solidFill>
                <a:latin typeface="Century Gothic"/>
              </a:rPr>
              <a:t>‹N°›</a:t>
            </a:fld>
            <a:endParaRPr lang="fr-FR" sz="2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EF3F0"/>
            </a:gs>
            <a:gs pos="83000">
              <a:srgbClr val="F6B6A5"/>
            </a:gs>
            <a:gs pos="90000">
              <a:srgbClr val="F29278"/>
            </a:gs>
            <a:gs pos="100000">
              <a:srgbClr val="F29278"/>
            </a:gs>
          </a:gsLst>
          <a:lin ang="189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1" name="Group 22"/>
          <p:cNvGrpSpPr/>
          <p:nvPr/>
        </p:nvGrpSpPr>
        <p:grpSpPr>
          <a:xfrm>
            <a:off x="0" y="228600"/>
            <a:ext cx="2851200" cy="6638400"/>
            <a:chOff x="0" y="228600"/>
            <a:chExt cx="2851200" cy="6638400"/>
          </a:xfrm>
        </p:grpSpPr>
        <p:sp>
          <p:nvSpPr>
            <p:cNvPr id="342" name="Freeform 11"/>
            <p:cNvSpPr/>
            <p:nvPr/>
          </p:nvSpPr>
          <p:spPr>
            <a:xfrm>
              <a:off x="0" y="2575080"/>
              <a:ext cx="100440" cy="625680"/>
            </a:xfrm>
            <a:custGeom>
              <a:avLst/>
              <a:gdLst>
                <a:gd name="textAreaLeft" fmla="*/ 0 w 100440"/>
                <a:gd name="textAreaRight" fmla="*/ 100800 w 100440"/>
                <a:gd name="textAreaTop" fmla="*/ 0 h 625680"/>
                <a:gd name="textAreaBottom" fmla="*/ 626040 h 625680"/>
              </a:gdLst>
              <a:ahLst/>
              <a:cxn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343" name="Freeform 12"/>
            <p:cNvSpPr/>
            <p:nvPr/>
          </p:nvSpPr>
          <p:spPr>
            <a:xfrm>
              <a:off x="128520" y="3156480"/>
              <a:ext cx="646200" cy="2322000"/>
            </a:xfrm>
            <a:custGeom>
              <a:avLst/>
              <a:gdLst>
                <a:gd name="textAreaLeft" fmla="*/ 0 w 646200"/>
                <a:gd name="textAreaRight" fmla="*/ 646560 w 646200"/>
                <a:gd name="textAreaTop" fmla="*/ 0 h 2322000"/>
                <a:gd name="textAreaBottom" fmla="*/ 2322360 h 2322000"/>
              </a:gdLst>
              <a:ahLst/>
              <a:cxn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344" name="Freeform 13"/>
            <p:cNvSpPr/>
            <p:nvPr/>
          </p:nvSpPr>
          <p:spPr>
            <a:xfrm>
              <a:off x="807120" y="5447160"/>
              <a:ext cx="609120" cy="1419840"/>
            </a:xfrm>
            <a:custGeom>
              <a:avLst/>
              <a:gdLst>
                <a:gd name="textAreaLeft" fmla="*/ 0 w 609120"/>
                <a:gd name="textAreaRight" fmla="*/ 609480 w 609120"/>
                <a:gd name="textAreaTop" fmla="*/ 0 h 1419840"/>
                <a:gd name="textAreaBottom" fmla="*/ 1420200 h 1419840"/>
              </a:gdLst>
              <a:ahLst/>
              <a:cxn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345" name="Freeform 14"/>
            <p:cNvSpPr/>
            <p:nvPr/>
          </p:nvSpPr>
          <p:spPr>
            <a:xfrm>
              <a:off x="959760" y="6503760"/>
              <a:ext cx="171000" cy="363240"/>
            </a:xfrm>
            <a:custGeom>
              <a:avLst/>
              <a:gdLst>
                <a:gd name="textAreaLeft" fmla="*/ 0 w 171000"/>
                <a:gd name="textAreaRight" fmla="*/ 171360 w 171000"/>
                <a:gd name="textAreaTop" fmla="*/ 0 h 363240"/>
                <a:gd name="textAreaBottom" fmla="*/ 363600 h 363240"/>
              </a:gdLst>
              <a:ahLst/>
              <a:cxn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346" name="Freeform 15"/>
            <p:cNvSpPr/>
            <p:nvPr/>
          </p:nvSpPr>
          <p:spPr>
            <a:xfrm>
              <a:off x="100800" y="3201120"/>
              <a:ext cx="821520" cy="3328200"/>
            </a:xfrm>
            <a:custGeom>
              <a:avLst/>
              <a:gdLst>
                <a:gd name="textAreaLeft" fmla="*/ 0 w 821520"/>
                <a:gd name="textAreaRight" fmla="*/ 821880 w 821520"/>
                <a:gd name="textAreaTop" fmla="*/ 0 h 3328200"/>
                <a:gd name="textAreaBottom" fmla="*/ 3328560 h 3328200"/>
              </a:gdLst>
              <a:ahLst/>
              <a:cxn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347" name="Freeform 16"/>
            <p:cNvSpPr/>
            <p:nvPr/>
          </p:nvSpPr>
          <p:spPr>
            <a:xfrm>
              <a:off x="22320" y="228600"/>
              <a:ext cx="105840" cy="2927520"/>
            </a:xfrm>
            <a:custGeom>
              <a:avLst/>
              <a:gdLst>
                <a:gd name="textAreaLeft" fmla="*/ 0 w 105840"/>
                <a:gd name="textAreaRight" fmla="*/ 106200 w 105840"/>
                <a:gd name="textAreaTop" fmla="*/ 0 h 2927520"/>
                <a:gd name="textAreaBottom" fmla="*/ 2927880 h 2927520"/>
              </a:gdLst>
              <a:ahLst/>
              <a:cxn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348" name="Freeform 17"/>
            <p:cNvSpPr/>
            <p:nvPr/>
          </p:nvSpPr>
          <p:spPr>
            <a:xfrm>
              <a:off x="78120" y="2944080"/>
              <a:ext cx="77760" cy="493560"/>
            </a:xfrm>
            <a:custGeom>
              <a:avLst/>
              <a:gdLst>
                <a:gd name="textAreaLeft" fmla="*/ 0 w 77760"/>
                <a:gd name="textAreaRight" fmla="*/ 78120 w 77760"/>
                <a:gd name="textAreaTop" fmla="*/ 0 h 493560"/>
                <a:gd name="textAreaBottom" fmla="*/ 493920 h 493560"/>
              </a:gdLst>
              <a:ahLst/>
              <a:cxn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349" name="Freeform 18"/>
            <p:cNvSpPr/>
            <p:nvPr/>
          </p:nvSpPr>
          <p:spPr>
            <a:xfrm>
              <a:off x="769680" y="5478840"/>
              <a:ext cx="189720" cy="1024560"/>
            </a:xfrm>
            <a:custGeom>
              <a:avLst/>
              <a:gdLst>
                <a:gd name="textAreaLeft" fmla="*/ 0 w 189720"/>
                <a:gd name="textAreaRight" fmla="*/ 190080 w 189720"/>
                <a:gd name="textAreaTop" fmla="*/ 0 h 1024560"/>
                <a:gd name="textAreaBottom" fmla="*/ 1024920 h 1024560"/>
              </a:gdLst>
              <a:ahLst/>
              <a:cxn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350" name="Freeform 19"/>
            <p:cNvSpPr/>
            <p:nvPr/>
          </p:nvSpPr>
          <p:spPr>
            <a:xfrm>
              <a:off x="775440" y="1398960"/>
              <a:ext cx="2075760" cy="4047840"/>
            </a:xfrm>
            <a:custGeom>
              <a:avLst/>
              <a:gdLst>
                <a:gd name="textAreaLeft" fmla="*/ 0 w 2075760"/>
                <a:gd name="textAreaRight" fmla="*/ 2076120 w 2075760"/>
                <a:gd name="textAreaTop" fmla="*/ 0 h 4047840"/>
                <a:gd name="textAreaBottom" fmla="*/ 4048200 h 4047840"/>
              </a:gdLst>
              <a:ahLst/>
              <a:cxn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351" name="Freeform 20"/>
            <p:cNvSpPr/>
            <p:nvPr/>
          </p:nvSpPr>
          <p:spPr>
            <a:xfrm>
              <a:off x="922680" y="6530040"/>
              <a:ext cx="161640" cy="336960"/>
            </a:xfrm>
            <a:custGeom>
              <a:avLst/>
              <a:gdLst>
                <a:gd name="textAreaLeft" fmla="*/ 0 w 161640"/>
                <a:gd name="textAreaRight" fmla="*/ 162000 w 161640"/>
                <a:gd name="textAreaTop" fmla="*/ 0 h 336960"/>
                <a:gd name="textAreaBottom" fmla="*/ 337320 h 336960"/>
              </a:gdLst>
              <a:ahLst/>
              <a:cxn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352" name="Freeform 21"/>
            <p:cNvSpPr/>
            <p:nvPr/>
          </p:nvSpPr>
          <p:spPr>
            <a:xfrm>
              <a:off x="769680" y="5359320"/>
              <a:ext cx="37080" cy="221400"/>
            </a:xfrm>
            <a:custGeom>
              <a:avLst/>
              <a:gdLst>
                <a:gd name="textAreaLeft" fmla="*/ 0 w 37080"/>
                <a:gd name="textAreaRight" fmla="*/ 37440 w 37080"/>
                <a:gd name="textAreaTop" fmla="*/ 0 h 221400"/>
                <a:gd name="textAreaBottom" fmla="*/ 221760 h 221400"/>
              </a:gdLst>
              <a:ahLst/>
              <a:cxn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353" name="Freeform 22"/>
            <p:cNvSpPr/>
            <p:nvPr/>
          </p:nvSpPr>
          <p:spPr>
            <a:xfrm>
              <a:off x="849960" y="6244560"/>
              <a:ext cx="238320" cy="622080"/>
            </a:xfrm>
            <a:custGeom>
              <a:avLst/>
              <a:gdLst>
                <a:gd name="textAreaLeft" fmla="*/ 0 w 238320"/>
                <a:gd name="textAreaRight" fmla="*/ 238680 w 238320"/>
                <a:gd name="textAreaTop" fmla="*/ 0 h 622080"/>
                <a:gd name="textAreaBottom" fmla="*/ 622440 h 622080"/>
              </a:gdLst>
              <a:ahLst/>
              <a:cxn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</p:grpSp>
      <p:grpSp>
        <p:nvGrpSpPr>
          <p:cNvPr id="354" name="Group 9"/>
          <p:cNvGrpSpPr/>
          <p:nvPr/>
        </p:nvGrpSpPr>
        <p:grpSpPr>
          <a:xfrm>
            <a:off x="27360" y="-720"/>
            <a:ext cx="2356200" cy="6853680"/>
            <a:chOff x="27360" y="-720"/>
            <a:chExt cx="2356200" cy="6853680"/>
          </a:xfrm>
        </p:grpSpPr>
        <p:sp>
          <p:nvSpPr>
            <p:cNvPr id="355" name="Freeform 27"/>
            <p:cNvSpPr/>
            <p:nvPr/>
          </p:nvSpPr>
          <p:spPr>
            <a:xfrm>
              <a:off x="27360" y="-720"/>
              <a:ext cx="493920" cy="4400640"/>
            </a:xfrm>
            <a:custGeom>
              <a:avLst/>
              <a:gdLst>
                <a:gd name="textAreaLeft" fmla="*/ 0 w 493920"/>
                <a:gd name="textAreaRight" fmla="*/ 494280 w 493920"/>
                <a:gd name="textAreaTop" fmla="*/ 0 h 4400640"/>
                <a:gd name="textAreaBottom" fmla="*/ 4401000 h 4400640"/>
              </a:gdLst>
              <a:ahLst/>
              <a:cxnLst/>
              <a:rect l="textAreaLeft" t="textAreaTop" r="textAreaRight" b="textAreaBottom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356" name="Freeform 28"/>
            <p:cNvSpPr/>
            <p:nvPr/>
          </p:nvSpPr>
          <p:spPr>
            <a:xfrm>
              <a:off x="550440" y="4316400"/>
              <a:ext cx="423000" cy="1580400"/>
            </a:xfrm>
            <a:custGeom>
              <a:avLst/>
              <a:gdLst>
                <a:gd name="textAreaLeft" fmla="*/ 0 w 423000"/>
                <a:gd name="textAreaRight" fmla="*/ 423360 w 423000"/>
                <a:gd name="textAreaTop" fmla="*/ 0 h 1580400"/>
                <a:gd name="textAreaBottom" fmla="*/ 1580760 h 1580400"/>
              </a:gdLst>
              <a:ahLst/>
              <a:cxnLst/>
              <a:rect l="textAreaLeft" t="textAreaTop" r="textAreaRight" b="textAreaBottom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357" name="Freeform 29"/>
            <p:cNvSpPr/>
            <p:nvPr/>
          </p:nvSpPr>
          <p:spPr>
            <a:xfrm>
              <a:off x="1006200" y="5862600"/>
              <a:ext cx="430560" cy="990360"/>
            </a:xfrm>
            <a:custGeom>
              <a:avLst/>
              <a:gdLst>
                <a:gd name="textAreaLeft" fmla="*/ 0 w 430560"/>
                <a:gd name="textAreaRight" fmla="*/ 430920 w 430560"/>
                <a:gd name="textAreaTop" fmla="*/ 0 h 990360"/>
                <a:gd name="textAreaBottom" fmla="*/ 990720 h 990360"/>
              </a:gdLst>
              <a:ahLst/>
              <a:cxnLst/>
              <a:rect l="textAreaLeft" t="textAreaTop" r="textAreaRight" b="textAreaBottom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358" name="Freeform 30"/>
            <p:cNvSpPr/>
            <p:nvPr/>
          </p:nvSpPr>
          <p:spPr>
            <a:xfrm>
              <a:off x="521640" y="4364280"/>
              <a:ext cx="551520" cy="2235600"/>
            </a:xfrm>
            <a:custGeom>
              <a:avLst/>
              <a:gdLst>
                <a:gd name="textAreaLeft" fmla="*/ 0 w 551520"/>
                <a:gd name="textAreaRight" fmla="*/ 551880 w 551520"/>
                <a:gd name="textAreaTop" fmla="*/ 0 h 2235600"/>
                <a:gd name="textAreaBottom" fmla="*/ 2235960 h 2235600"/>
              </a:gdLst>
              <a:ahLst/>
              <a:cxnLst/>
              <a:rect l="textAreaLeft" t="textAreaTop" r="textAreaRight" b="textAreaBottom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359" name="Freeform 31"/>
            <p:cNvSpPr/>
            <p:nvPr/>
          </p:nvSpPr>
          <p:spPr>
            <a:xfrm>
              <a:off x="468000" y="1289160"/>
              <a:ext cx="173880" cy="3026880"/>
            </a:xfrm>
            <a:custGeom>
              <a:avLst/>
              <a:gdLst>
                <a:gd name="textAreaLeft" fmla="*/ 0 w 173880"/>
                <a:gd name="textAreaRight" fmla="*/ 174240 w 173880"/>
                <a:gd name="textAreaTop" fmla="*/ 0 h 3026880"/>
                <a:gd name="textAreaBottom" fmla="*/ 3027240 h 3026880"/>
              </a:gdLst>
              <a:ahLst/>
              <a:cxnLst/>
              <a:rect l="textAreaLeft" t="textAreaTop" r="textAreaRight" b="textAreaBottom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360" name="Freeform 32"/>
            <p:cNvSpPr/>
            <p:nvPr/>
          </p:nvSpPr>
          <p:spPr>
            <a:xfrm>
              <a:off x="1111680" y="6571440"/>
              <a:ext cx="133920" cy="281160"/>
            </a:xfrm>
            <a:custGeom>
              <a:avLst/>
              <a:gdLst>
                <a:gd name="textAreaLeft" fmla="*/ 0 w 133920"/>
                <a:gd name="textAreaRight" fmla="*/ 134280 w 133920"/>
                <a:gd name="textAreaTop" fmla="*/ 0 h 281160"/>
                <a:gd name="textAreaBottom" fmla="*/ 281520 h 281160"/>
              </a:gdLst>
              <a:ahLst/>
              <a:cxnLst/>
              <a:rect l="textAreaLeft" t="textAreaTop" r="textAreaRight" b="textAreaBottom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361" name="Freeform 33"/>
            <p:cNvSpPr/>
            <p:nvPr/>
          </p:nvSpPr>
          <p:spPr>
            <a:xfrm>
              <a:off x="502560" y="4107600"/>
              <a:ext cx="82080" cy="511200"/>
            </a:xfrm>
            <a:custGeom>
              <a:avLst/>
              <a:gdLst>
                <a:gd name="textAreaLeft" fmla="*/ 0 w 82080"/>
                <a:gd name="textAreaRight" fmla="*/ 82440 w 82080"/>
                <a:gd name="textAreaTop" fmla="*/ 0 h 511200"/>
                <a:gd name="textAreaBottom" fmla="*/ 511560 h 511200"/>
              </a:gdLst>
              <a:ahLst/>
              <a:cxnLst/>
              <a:rect l="textAreaLeft" t="textAreaTop" r="textAreaRight" b="textAreaBottom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362" name="Freeform 34"/>
            <p:cNvSpPr/>
            <p:nvPr/>
          </p:nvSpPr>
          <p:spPr>
            <a:xfrm>
              <a:off x="973800" y="3145680"/>
              <a:ext cx="1409760" cy="2716560"/>
            </a:xfrm>
            <a:custGeom>
              <a:avLst/>
              <a:gdLst>
                <a:gd name="textAreaLeft" fmla="*/ 0 w 1409760"/>
                <a:gd name="textAreaRight" fmla="*/ 1410120 w 1409760"/>
                <a:gd name="textAreaTop" fmla="*/ 0 h 2716560"/>
                <a:gd name="textAreaBottom" fmla="*/ 2716920 h 2716560"/>
              </a:gdLst>
              <a:ahLst/>
              <a:cxnLst/>
              <a:rect l="textAreaLeft" t="textAreaTop" r="textAreaRight" b="textAreaBottom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363" name="Freeform 35"/>
            <p:cNvSpPr/>
            <p:nvPr/>
          </p:nvSpPr>
          <p:spPr>
            <a:xfrm>
              <a:off x="1073520" y="6600240"/>
              <a:ext cx="120240" cy="252720"/>
            </a:xfrm>
            <a:custGeom>
              <a:avLst/>
              <a:gdLst>
                <a:gd name="textAreaLeft" fmla="*/ 0 w 120240"/>
                <a:gd name="textAreaRight" fmla="*/ 120600 w 120240"/>
                <a:gd name="textAreaTop" fmla="*/ 0 h 252720"/>
                <a:gd name="textAreaBottom" fmla="*/ 253080 h 252720"/>
              </a:gdLst>
              <a:ahLst/>
              <a:cxnLst/>
              <a:rect l="textAreaLeft" t="textAreaTop" r="textAreaRight" b="textAreaBottom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364" name="Freeform 36"/>
            <p:cNvSpPr/>
            <p:nvPr/>
          </p:nvSpPr>
          <p:spPr>
            <a:xfrm>
              <a:off x="973800" y="5897160"/>
              <a:ext cx="137520" cy="673920"/>
            </a:xfrm>
            <a:custGeom>
              <a:avLst/>
              <a:gdLst>
                <a:gd name="textAreaLeft" fmla="*/ 0 w 137520"/>
                <a:gd name="textAreaRight" fmla="*/ 137880 w 137520"/>
                <a:gd name="textAreaTop" fmla="*/ 0 h 673920"/>
                <a:gd name="textAreaBottom" fmla="*/ 674280 h 673920"/>
              </a:gdLst>
              <a:ahLst/>
              <a:cxnLst/>
              <a:rect l="textAreaLeft" t="textAreaTop" r="textAreaRight" b="textAreaBottom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365" name="Freeform 37"/>
            <p:cNvSpPr/>
            <p:nvPr/>
          </p:nvSpPr>
          <p:spPr>
            <a:xfrm>
              <a:off x="973800" y="5772600"/>
              <a:ext cx="37800" cy="227520"/>
            </a:xfrm>
            <a:custGeom>
              <a:avLst/>
              <a:gdLst>
                <a:gd name="textAreaLeft" fmla="*/ 0 w 37800"/>
                <a:gd name="textAreaRight" fmla="*/ 38160 w 37800"/>
                <a:gd name="textAreaTop" fmla="*/ 0 h 227520"/>
                <a:gd name="textAreaBottom" fmla="*/ 227880 h 227520"/>
              </a:gdLst>
              <a:ahLst/>
              <a:cxnLst/>
              <a:rect l="textAreaLeft" t="textAreaTop" r="textAreaRight" b="textAreaBottom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366" name="Freeform 38"/>
            <p:cNvSpPr/>
            <p:nvPr/>
          </p:nvSpPr>
          <p:spPr>
            <a:xfrm>
              <a:off x="1006200" y="6322680"/>
              <a:ext cx="210240" cy="530280"/>
            </a:xfrm>
            <a:custGeom>
              <a:avLst/>
              <a:gdLst>
                <a:gd name="textAreaLeft" fmla="*/ 0 w 210240"/>
                <a:gd name="textAreaRight" fmla="*/ 210600 w 210240"/>
                <a:gd name="textAreaTop" fmla="*/ 0 h 530280"/>
                <a:gd name="textAreaBottom" fmla="*/ 530640 h 530280"/>
              </a:gdLst>
              <a:ahLst/>
              <a:cxnLst/>
              <a:rect l="textAreaLeft" t="textAreaTop" r="textAreaRight" b="textAreaBottom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</p:grpSp>
      <p:sp>
        <p:nvSpPr>
          <p:cNvPr id="367" name="Rectangle 6"/>
          <p:cNvSpPr/>
          <p:nvPr/>
        </p:nvSpPr>
        <p:spPr>
          <a:xfrm>
            <a:off x="0" y="0"/>
            <a:ext cx="182520" cy="685764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8160" dist="25560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fr-FR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68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defTabSz="457200">
              <a:lnSpc>
                <a:spcPct val="100000"/>
              </a:lnSpc>
              <a:buNone/>
            </a:pPr>
            <a:r>
              <a:rPr lang="fr-FR" sz="3600" b="0" strike="noStrike" spc="-1">
                <a:solidFill>
                  <a:schemeClr val="dk1">
                    <a:lumMod val="85000"/>
                    <a:lumOff val="15000"/>
                  </a:schemeClr>
                </a:solidFill>
                <a:latin typeface="Century Gothic"/>
              </a:rPr>
              <a:t>Modifiez le style du titre</a:t>
            </a:r>
            <a:endParaRPr lang="aa-ET" sz="3600" b="0" strike="noStrike" spc="-1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369" name="PlaceHolder 2"/>
          <p:cNvSpPr>
            <a:spLocks noGrp="1"/>
          </p:cNvSpPr>
          <p:nvPr>
            <p:ph type="body"/>
          </p:nvPr>
        </p:nvSpPr>
        <p:spPr>
          <a:xfrm>
            <a:off x="2589120" y="2133720"/>
            <a:ext cx="4313520" cy="37771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343080" indent="-343080" defTabSz="45720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fr-FR" sz="18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Century Gothic"/>
              </a:rPr>
              <a:t>Modifiez les styles du texte du masque</a:t>
            </a:r>
            <a:endParaRPr lang="aa-ET" sz="18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Century Gothic"/>
            </a:endParaRPr>
          </a:p>
          <a:p>
            <a:pPr marL="743040" lvl="1" indent="-285840" defTabSz="45720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fr-FR" sz="16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Century Gothic"/>
              </a:rPr>
              <a:t>Deuxième niveau</a:t>
            </a:r>
            <a:endParaRPr lang="aa-ET" sz="16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Century Gothic"/>
            </a:endParaRPr>
          </a:p>
          <a:p>
            <a:pPr marL="1143000" lvl="2" indent="-228600" defTabSz="45720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fr-FR" sz="14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Century Gothic"/>
              </a:rPr>
              <a:t>Troisième niveau</a:t>
            </a:r>
            <a:endParaRPr lang="aa-ET" sz="14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Century Gothic"/>
            </a:endParaRPr>
          </a:p>
          <a:p>
            <a:pPr marL="1600200" lvl="3" indent="-228600" defTabSz="45720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fr-FR" sz="12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Century Gothic"/>
              </a:rPr>
              <a:t>Quatrième niveau</a:t>
            </a:r>
            <a:endParaRPr lang="aa-ET" sz="12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Century Gothic"/>
            </a:endParaRPr>
          </a:p>
          <a:p>
            <a:pPr marL="2057400" lvl="4" indent="-228600" defTabSz="45720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fr-FR" sz="12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Century Gothic"/>
              </a:rPr>
              <a:t>Cinquième niveau</a:t>
            </a:r>
            <a:endParaRPr lang="aa-ET" sz="12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Century Gothic"/>
            </a:endParaRPr>
          </a:p>
        </p:txBody>
      </p:sp>
      <p:sp>
        <p:nvSpPr>
          <p:cNvPr id="370" name="PlaceHolder 3"/>
          <p:cNvSpPr>
            <a:spLocks noGrp="1"/>
          </p:cNvSpPr>
          <p:nvPr>
            <p:ph type="body"/>
          </p:nvPr>
        </p:nvSpPr>
        <p:spPr>
          <a:xfrm>
            <a:off x="7190640" y="2126160"/>
            <a:ext cx="4313520" cy="37771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343080" indent="-343080" defTabSz="45720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fr-FR" sz="18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Century Gothic"/>
              </a:rPr>
              <a:t>Modifiez les styles du texte du masque</a:t>
            </a:r>
            <a:endParaRPr lang="aa-ET" sz="18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Century Gothic"/>
            </a:endParaRPr>
          </a:p>
          <a:p>
            <a:pPr marL="743040" lvl="1" indent="-285840" defTabSz="45720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fr-FR" sz="16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Century Gothic"/>
              </a:rPr>
              <a:t>Deuxième niveau</a:t>
            </a:r>
            <a:endParaRPr lang="aa-ET" sz="16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Century Gothic"/>
            </a:endParaRPr>
          </a:p>
          <a:p>
            <a:pPr marL="1143000" lvl="2" indent="-228600" defTabSz="45720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fr-FR" sz="14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Century Gothic"/>
              </a:rPr>
              <a:t>Troisième niveau</a:t>
            </a:r>
            <a:endParaRPr lang="aa-ET" sz="14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Century Gothic"/>
            </a:endParaRPr>
          </a:p>
          <a:p>
            <a:pPr marL="1600200" lvl="3" indent="-228600" defTabSz="45720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fr-FR" sz="12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Century Gothic"/>
              </a:rPr>
              <a:t>Quatrième niveau</a:t>
            </a:r>
            <a:endParaRPr lang="aa-ET" sz="12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Century Gothic"/>
            </a:endParaRPr>
          </a:p>
          <a:p>
            <a:pPr marL="2057400" lvl="4" indent="-228600" defTabSz="45720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fr-FR" sz="12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Century Gothic"/>
              </a:rPr>
              <a:t>Cinquième niveau</a:t>
            </a:r>
            <a:endParaRPr lang="aa-ET" sz="12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Century Gothic"/>
            </a:endParaRPr>
          </a:p>
        </p:txBody>
      </p:sp>
      <p:sp>
        <p:nvSpPr>
          <p:cNvPr id="371" name="PlaceHolder 4"/>
          <p:cNvSpPr>
            <a:spLocks noGrp="1"/>
          </p:cNvSpPr>
          <p:nvPr>
            <p:ph type="dt" idx="31"/>
          </p:nvPr>
        </p:nvSpPr>
        <p:spPr>
          <a:xfrm>
            <a:off x="10361520" y="6130440"/>
            <a:ext cx="1145880" cy="3700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aa-ET" sz="900" b="0" strike="noStrike" spc="-1">
                <a:solidFill>
                  <a:schemeClr val="dk1">
                    <a:tint val="75000"/>
                  </a:schemeClr>
                </a:solidFill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lang="aa-ET" sz="900" b="0" strike="noStrike" spc="-1">
                <a:solidFill>
                  <a:schemeClr val="dk1">
                    <a:tint val="75000"/>
                  </a:schemeClr>
                </a:solidFill>
                <a:latin typeface="Century Gothic"/>
              </a:rPr>
              <a:t>&lt;date/heure&gt;</a:t>
            </a:r>
            <a:endParaRPr lang="fr-FR" sz="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2" name="PlaceHolder 5"/>
          <p:cNvSpPr>
            <a:spLocks noGrp="1"/>
          </p:cNvSpPr>
          <p:nvPr>
            <p:ph type="ftr" idx="32"/>
          </p:nvPr>
        </p:nvSpPr>
        <p:spPr>
          <a:xfrm>
            <a:off x="2589120" y="6135840"/>
            <a:ext cx="761976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fr-FR" sz="900" b="0" strike="noStrike" spc="-1">
                <a:solidFill>
                  <a:schemeClr val="dk1">
                    <a:tint val="75000"/>
                  </a:schemeClr>
                </a:solidFill>
                <a:latin typeface="Century Gothic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fr-FR" sz="900" b="0" strike="noStrike" spc="-1">
                <a:solidFill>
                  <a:schemeClr val="dk1">
                    <a:tint val="75000"/>
                  </a:schemeClr>
                </a:solidFill>
                <a:latin typeface="Century Gothic"/>
              </a:rPr>
              <a:t>&lt;pied de page&gt;</a:t>
            </a:r>
            <a:endParaRPr lang="fr-FR" sz="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3" name="Freeform 11"/>
          <p:cNvSpPr/>
          <p:nvPr/>
        </p:nvSpPr>
        <p:spPr>
          <a:xfrm flipV="1">
            <a:off x="-3960" y="713880"/>
            <a:ext cx="1588320" cy="506880"/>
          </a:xfrm>
          <a:custGeom>
            <a:avLst/>
            <a:gdLst>
              <a:gd name="textAreaLeft" fmla="*/ 0 w 1588320"/>
              <a:gd name="textAreaRight" fmla="*/ 1588680 w 1588320"/>
              <a:gd name="textAreaTop" fmla="*/ 360 h 506880"/>
              <a:gd name="textAreaBottom" fmla="*/ 507600 h 506880"/>
            </a:gdLst>
            <a:ahLst/>
            <a:cxnLst/>
            <a:rect l="textAreaLeft" t="textAreaTop" r="textAreaRight" b="textAreaBottom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fr-FR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74" name="PlaceHolder 6"/>
          <p:cNvSpPr>
            <a:spLocks noGrp="1"/>
          </p:cNvSpPr>
          <p:nvPr>
            <p:ph type="sldNum" idx="33"/>
          </p:nvPr>
        </p:nvSpPr>
        <p:spPr>
          <a:xfrm>
            <a:off x="531720" y="787680"/>
            <a:ext cx="77940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aa-ET" sz="2000" b="0" strike="noStrike" spc="-1">
                <a:solidFill>
                  <a:srgbClr val="FEFFFF"/>
                </a:solidFill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78FE6D27-626E-41E1-AA4A-8E1EAAFE9663}" type="slidenum">
              <a:rPr lang="aa-ET" sz="2000" b="0" strike="noStrike" spc="-1">
                <a:solidFill>
                  <a:srgbClr val="FEFFFF"/>
                </a:solidFill>
                <a:latin typeface="Century Gothic"/>
              </a:rPr>
              <a:t>‹N°›</a:t>
            </a:fld>
            <a:endParaRPr lang="fr-FR" sz="2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EF3F0"/>
            </a:gs>
            <a:gs pos="83000">
              <a:srgbClr val="F6B6A5"/>
            </a:gs>
            <a:gs pos="90000">
              <a:srgbClr val="F29278"/>
            </a:gs>
            <a:gs pos="100000">
              <a:srgbClr val="F29278"/>
            </a:gs>
          </a:gsLst>
          <a:lin ang="189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" name="Group 22"/>
          <p:cNvGrpSpPr/>
          <p:nvPr/>
        </p:nvGrpSpPr>
        <p:grpSpPr>
          <a:xfrm>
            <a:off x="0" y="228600"/>
            <a:ext cx="2851200" cy="6638400"/>
            <a:chOff x="0" y="228600"/>
            <a:chExt cx="2851200" cy="6638400"/>
          </a:xfrm>
        </p:grpSpPr>
        <p:sp>
          <p:nvSpPr>
            <p:cNvPr id="379" name="Freeform 11"/>
            <p:cNvSpPr/>
            <p:nvPr/>
          </p:nvSpPr>
          <p:spPr>
            <a:xfrm>
              <a:off x="0" y="2575080"/>
              <a:ext cx="100440" cy="625680"/>
            </a:xfrm>
            <a:custGeom>
              <a:avLst/>
              <a:gdLst>
                <a:gd name="textAreaLeft" fmla="*/ 0 w 100440"/>
                <a:gd name="textAreaRight" fmla="*/ 100800 w 100440"/>
                <a:gd name="textAreaTop" fmla="*/ 0 h 625680"/>
                <a:gd name="textAreaBottom" fmla="*/ 626040 h 625680"/>
              </a:gdLst>
              <a:ahLst/>
              <a:cxn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380" name="Freeform 12"/>
            <p:cNvSpPr/>
            <p:nvPr/>
          </p:nvSpPr>
          <p:spPr>
            <a:xfrm>
              <a:off x="128520" y="3156480"/>
              <a:ext cx="646200" cy="2322000"/>
            </a:xfrm>
            <a:custGeom>
              <a:avLst/>
              <a:gdLst>
                <a:gd name="textAreaLeft" fmla="*/ 0 w 646200"/>
                <a:gd name="textAreaRight" fmla="*/ 646560 w 646200"/>
                <a:gd name="textAreaTop" fmla="*/ 0 h 2322000"/>
                <a:gd name="textAreaBottom" fmla="*/ 2322360 h 2322000"/>
              </a:gdLst>
              <a:ahLst/>
              <a:cxn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381" name="Freeform 13"/>
            <p:cNvSpPr/>
            <p:nvPr/>
          </p:nvSpPr>
          <p:spPr>
            <a:xfrm>
              <a:off x="807120" y="5447160"/>
              <a:ext cx="609120" cy="1419840"/>
            </a:xfrm>
            <a:custGeom>
              <a:avLst/>
              <a:gdLst>
                <a:gd name="textAreaLeft" fmla="*/ 0 w 609120"/>
                <a:gd name="textAreaRight" fmla="*/ 609480 w 609120"/>
                <a:gd name="textAreaTop" fmla="*/ 0 h 1419840"/>
                <a:gd name="textAreaBottom" fmla="*/ 1420200 h 1419840"/>
              </a:gdLst>
              <a:ahLst/>
              <a:cxn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382" name="Freeform 14"/>
            <p:cNvSpPr/>
            <p:nvPr/>
          </p:nvSpPr>
          <p:spPr>
            <a:xfrm>
              <a:off x="959760" y="6503760"/>
              <a:ext cx="171000" cy="363240"/>
            </a:xfrm>
            <a:custGeom>
              <a:avLst/>
              <a:gdLst>
                <a:gd name="textAreaLeft" fmla="*/ 0 w 171000"/>
                <a:gd name="textAreaRight" fmla="*/ 171360 w 171000"/>
                <a:gd name="textAreaTop" fmla="*/ 0 h 363240"/>
                <a:gd name="textAreaBottom" fmla="*/ 363600 h 363240"/>
              </a:gdLst>
              <a:ahLst/>
              <a:cxn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383" name="Freeform 15"/>
            <p:cNvSpPr/>
            <p:nvPr/>
          </p:nvSpPr>
          <p:spPr>
            <a:xfrm>
              <a:off x="100800" y="3201120"/>
              <a:ext cx="821520" cy="3328200"/>
            </a:xfrm>
            <a:custGeom>
              <a:avLst/>
              <a:gdLst>
                <a:gd name="textAreaLeft" fmla="*/ 0 w 821520"/>
                <a:gd name="textAreaRight" fmla="*/ 821880 w 821520"/>
                <a:gd name="textAreaTop" fmla="*/ 0 h 3328200"/>
                <a:gd name="textAreaBottom" fmla="*/ 3328560 h 3328200"/>
              </a:gdLst>
              <a:ahLst/>
              <a:cxn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384" name="Freeform 16"/>
            <p:cNvSpPr/>
            <p:nvPr/>
          </p:nvSpPr>
          <p:spPr>
            <a:xfrm>
              <a:off x="22320" y="228600"/>
              <a:ext cx="105840" cy="2927520"/>
            </a:xfrm>
            <a:custGeom>
              <a:avLst/>
              <a:gdLst>
                <a:gd name="textAreaLeft" fmla="*/ 0 w 105840"/>
                <a:gd name="textAreaRight" fmla="*/ 106200 w 105840"/>
                <a:gd name="textAreaTop" fmla="*/ 0 h 2927520"/>
                <a:gd name="textAreaBottom" fmla="*/ 2927880 h 2927520"/>
              </a:gdLst>
              <a:ahLst/>
              <a:cxn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385" name="Freeform 17"/>
            <p:cNvSpPr/>
            <p:nvPr/>
          </p:nvSpPr>
          <p:spPr>
            <a:xfrm>
              <a:off x="78120" y="2944080"/>
              <a:ext cx="77760" cy="493560"/>
            </a:xfrm>
            <a:custGeom>
              <a:avLst/>
              <a:gdLst>
                <a:gd name="textAreaLeft" fmla="*/ 0 w 77760"/>
                <a:gd name="textAreaRight" fmla="*/ 78120 w 77760"/>
                <a:gd name="textAreaTop" fmla="*/ 0 h 493560"/>
                <a:gd name="textAreaBottom" fmla="*/ 493920 h 493560"/>
              </a:gdLst>
              <a:ahLst/>
              <a:cxn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386" name="Freeform 18"/>
            <p:cNvSpPr/>
            <p:nvPr/>
          </p:nvSpPr>
          <p:spPr>
            <a:xfrm>
              <a:off x="769680" y="5478840"/>
              <a:ext cx="189720" cy="1024560"/>
            </a:xfrm>
            <a:custGeom>
              <a:avLst/>
              <a:gdLst>
                <a:gd name="textAreaLeft" fmla="*/ 0 w 189720"/>
                <a:gd name="textAreaRight" fmla="*/ 190080 w 189720"/>
                <a:gd name="textAreaTop" fmla="*/ 0 h 1024560"/>
                <a:gd name="textAreaBottom" fmla="*/ 1024920 h 1024560"/>
              </a:gdLst>
              <a:ahLst/>
              <a:cxn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387" name="Freeform 19"/>
            <p:cNvSpPr/>
            <p:nvPr/>
          </p:nvSpPr>
          <p:spPr>
            <a:xfrm>
              <a:off x="775440" y="1398960"/>
              <a:ext cx="2075760" cy="4047840"/>
            </a:xfrm>
            <a:custGeom>
              <a:avLst/>
              <a:gdLst>
                <a:gd name="textAreaLeft" fmla="*/ 0 w 2075760"/>
                <a:gd name="textAreaRight" fmla="*/ 2076120 w 2075760"/>
                <a:gd name="textAreaTop" fmla="*/ 0 h 4047840"/>
                <a:gd name="textAreaBottom" fmla="*/ 4048200 h 4047840"/>
              </a:gdLst>
              <a:ahLst/>
              <a:cxn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388" name="Freeform 20"/>
            <p:cNvSpPr/>
            <p:nvPr/>
          </p:nvSpPr>
          <p:spPr>
            <a:xfrm>
              <a:off x="922680" y="6530040"/>
              <a:ext cx="161640" cy="336960"/>
            </a:xfrm>
            <a:custGeom>
              <a:avLst/>
              <a:gdLst>
                <a:gd name="textAreaLeft" fmla="*/ 0 w 161640"/>
                <a:gd name="textAreaRight" fmla="*/ 162000 w 161640"/>
                <a:gd name="textAreaTop" fmla="*/ 0 h 336960"/>
                <a:gd name="textAreaBottom" fmla="*/ 337320 h 336960"/>
              </a:gdLst>
              <a:ahLst/>
              <a:cxn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389" name="Freeform 21"/>
            <p:cNvSpPr/>
            <p:nvPr/>
          </p:nvSpPr>
          <p:spPr>
            <a:xfrm>
              <a:off x="769680" y="5359320"/>
              <a:ext cx="37080" cy="221400"/>
            </a:xfrm>
            <a:custGeom>
              <a:avLst/>
              <a:gdLst>
                <a:gd name="textAreaLeft" fmla="*/ 0 w 37080"/>
                <a:gd name="textAreaRight" fmla="*/ 37440 w 37080"/>
                <a:gd name="textAreaTop" fmla="*/ 0 h 221400"/>
                <a:gd name="textAreaBottom" fmla="*/ 221760 h 221400"/>
              </a:gdLst>
              <a:ahLst/>
              <a:cxn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390" name="Freeform 22"/>
            <p:cNvSpPr/>
            <p:nvPr/>
          </p:nvSpPr>
          <p:spPr>
            <a:xfrm>
              <a:off x="849960" y="6244560"/>
              <a:ext cx="238320" cy="622080"/>
            </a:xfrm>
            <a:custGeom>
              <a:avLst/>
              <a:gdLst>
                <a:gd name="textAreaLeft" fmla="*/ 0 w 238320"/>
                <a:gd name="textAreaRight" fmla="*/ 238680 w 238320"/>
                <a:gd name="textAreaTop" fmla="*/ 0 h 622080"/>
                <a:gd name="textAreaBottom" fmla="*/ 622440 h 622080"/>
              </a:gdLst>
              <a:ahLst/>
              <a:cxn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</p:grpSp>
      <p:grpSp>
        <p:nvGrpSpPr>
          <p:cNvPr id="391" name="Group 9"/>
          <p:cNvGrpSpPr/>
          <p:nvPr/>
        </p:nvGrpSpPr>
        <p:grpSpPr>
          <a:xfrm>
            <a:off x="27360" y="-720"/>
            <a:ext cx="2356200" cy="6853680"/>
            <a:chOff x="27360" y="-720"/>
            <a:chExt cx="2356200" cy="6853680"/>
          </a:xfrm>
        </p:grpSpPr>
        <p:sp>
          <p:nvSpPr>
            <p:cNvPr id="392" name="Freeform 27"/>
            <p:cNvSpPr/>
            <p:nvPr/>
          </p:nvSpPr>
          <p:spPr>
            <a:xfrm>
              <a:off x="27360" y="-720"/>
              <a:ext cx="493920" cy="4400640"/>
            </a:xfrm>
            <a:custGeom>
              <a:avLst/>
              <a:gdLst>
                <a:gd name="textAreaLeft" fmla="*/ 0 w 493920"/>
                <a:gd name="textAreaRight" fmla="*/ 494280 w 493920"/>
                <a:gd name="textAreaTop" fmla="*/ 0 h 4400640"/>
                <a:gd name="textAreaBottom" fmla="*/ 4401000 h 4400640"/>
              </a:gdLst>
              <a:ahLst/>
              <a:cxnLst/>
              <a:rect l="textAreaLeft" t="textAreaTop" r="textAreaRight" b="textAreaBottom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393" name="Freeform 28"/>
            <p:cNvSpPr/>
            <p:nvPr/>
          </p:nvSpPr>
          <p:spPr>
            <a:xfrm>
              <a:off x="550440" y="4316400"/>
              <a:ext cx="423000" cy="1580400"/>
            </a:xfrm>
            <a:custGeom>
              <a:avLst/>
              <a:gdLst>
                <a:gd name="textAreaLeft" fmla="*/ 0 w 423000"/>
                <a:gd name="textAreaRight" fmla="*/ 423360 w 423000"/>
                <a:gd name="textAreaTop" fmla="*/ 0 h 1580400"/>
                <a:gd name="textAreaBottom" fmla="*/ 1580760 h 1580400"/>
              </a:gdLst>
              <a:ahLst/>
              <a:cxnLst/>
              <a:rect l="textAreaLeft" t="textAreaTop" r="textAreaRight" b="textAreaBottom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394" name="Freeform 29"/>
            <p:cNvSpPr/>
            <p:nvPr/>
          </p:nvSpPr>
          <p:spPr>
            <a:xfrm>
              <a:off x="1006200" y="5862600"/>
              <a:ext cx="430560" cy="990360"/>
            </a:xfrm>
            <a:custGeom>
              <a:avLst/>
              <a:gdLst>
                <a:gd name="textAreaLeft" fmla="*/ 0 w 430560"/>
                <a:gd name="textAreaRight" fmla="*/ 430920 w 430560"/>
                <a:gd name="textAreaTop" fmla="*/ 0 h 990360"/>
                <a:gd name="textAreaBottom" fmla="*/ 990720 h 990360"/>
              </a:gdLst>
              <a:ahLst/>
              <a:cxnLst/>
              <a:rect l="textAreaLeft" t="textAreaTop" r="textAreaRight" b="textAreaBottom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395" name="Freeform 30"/>
            <p:cNvSpPr/>
            <p:nvPr/>
          </p:nvSpPr>
          <p:spPr>
            <a:xfrm>
              <a:off x="521640" y="4364280"/>
              <a:ext cx="551520" cy="2235600"/>
            </a:xfrm>
            <a:custGeom>
              <a:avLst/>
              <a:gdLst>
                <a:gd name="textAreaLeft" fmla="*/ 0 w 551520"/>
                <a:gd name="textAreaRight" fmla="*/ 551880 w 551520"/>
                <a:gd name="textAreaTop" fmla="*/ 0 h 2235600"/>
                <a:gd name="textAreaBottom" fmla="*/ 2235960 h 2235600"/>
              </a:gdLst>
              <a:ahLst/>
              <a:cxnLst/>
              <a:rect l="textAreaLeft" t="textAreaTop" r="textAreaRight" b="textAreaBottom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396" name="Freeform 31"/>
            <p:cNvSpPr/>
            <p:nvPr/>
          </p:nvSpPr>
          <p:spPr>
            <a:xfrm>
              <a:off x="468000" y="1289160"/>
              <a:ext cx="173880" cy="3026880"/>
            </a:xfrm>
            <a:custGeom>
              <a:avLst/>
              <a:gdLst>
                <a:gd name="textAreaLeft" fmla="*/ 0 w 173880"/>
                <a:gd name="textAreaRight" fmla="*/ 174240 w 173880"/>
                <a:gd name="textAreaTop" fmla="*/ 0 h 3026880"/>
                <a:gd name="textAreaBottom" fmla="*/ 3027240 h 3026880"/>
              </a:gdLst>
              <a:ahLst/>
              <a:cxnLst/>
              <a:rect l="textAreaLeft" t="textAreaTop" r="textAreaRight" b="textAreaBottom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397" name="Freeform 32"/>
            <p:cNvSpPr/>
            <p:nvPr/>
          </p:nvSpPr>
          <p:spPr>
            <a:xfrm>
              <a:off x="1111680" y="6571440"/>
              <a:ext cx="133920" cy="281160"/>
            </a:xfrm>
            <a:custGeom>
              <a:avLst/>
              <a:gdLst>
                <a:gd name="textAreaLeft" fmla="*/ 0 w 133920"/>
                <a:gd name="textAreaRight" fmla="*/ 134280 w 133920"/>
                <a:gd name="textAreaTop" fmla="*/ 0 h 281160"/>
                <a:gd name="textAreaBottom" fmla="*/ 281520 h 281160"/>
              </a:gdLst>
              <a:ahLst/>
              <a:cxnLst/>
              <a:rect l="textAreaLeft" t="textAreaTop" r="textAreaRight" b="textAreaBottom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398" name="Freeform 33"/>
            <p:cNvSpPr/>
            <p:nvPr/>
          </p:nvSpPr>
          <p:spPr>
            <a:xfrm>
              <a:off x="502560" y="4107600"/>
              <a:ext cx="82080" cy="511200"/>
            </a:xfrm>
            <a:custGeom>
              <a:avLst/>
              <a:gdLst>
                <a:gd name="textAreaLeft" fmla="*/ 0 w 82080"/>
                <a:gd name="textAreaRight" fmla="*/ 82440 w 82080"/>
                <a:gd name="textAreaTop" fmla="*/ 0 h 511200"/>
                <a:gd name="textAreaBottom" fmla="*/ 511560 h 511200"/>
              </a:gdLst>
              <a:ahLst/>
              <a:cxnLst/>
              <a:rect l="textAreaLeft" t="textAreaTop" r="textAreaRight" b="textAreaBottom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399" name="Freeform 34"/>
            <p:cNvSpPr/>
            <p:nvPr/>
          </p:nvSpPr>
          <p:spPr>
            <a:xfrm>
              <a:off x="973800" y="3145680"/>
              <a:ext cx="1409760" cy="2716560"/>
            </a:xfrm>
            <a:custGeom>
              <a:avLst/>
              <a:gdLst>
                <a:gd name="textAreaLeft" fmla="*/ 0 w 1409760"/>
                <a:gd name="textAreaRight" fmla="*/ 1410120 w 1409760"/>
                <a:gd name="textAreaTop" fmla="*/ 0 h 2716560"/>
                <a:gd name="textAreaBottom" fmla="*/ 2716920 h 2716560"/>
              </a:gdLst>
              <a:ahLst/>
              <a:cxnLst/>
              <a:rect l="textAreaLeft" t="textAreaTop" r="textAreaRight" b="textAreaBottom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400" name="Freeform 35"/>
            <p:cNvSpPr/>
            <p:nvPr/>
          </p:nvSpPr>
          <p:spPr>
            <a:xfrm>
              <a:off x="1073520" y="6600240"/>
              <a:ext cx="120240" cy="252720"/>
            </a:xfrm>
            <a:custGeom>
              <a:avLst/>
              <a:gdLst>
                <a:gd name="textAreaLeft" fmla="*/ 0 w 120240"/>
                <a:gd name="textAreaRight" fmla="*/ 120600 w 120240"/>
                <a:gd name="textAreaTop" fmla="*/ 0 h 252720"/>
                <a:gd name="textAreaBottom" fmla="*/ 253080 h 252720"/>
              </a:gdLst>
              <a:ahLst/>
              <a:cxnLst/>
              <a:rect l="textAreaLeft" t="textAreaTop" r="textAreaRight" b="textAreaBottom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401" name="Freeform 36"/>
            <p:cNvSpPr/>
            <p:nvPr/>
          </p:nvSpPr>
          <p:spPr>
            <a:xfrm>
              <a:off x="973800" y="5897160"/>
              <a:ext cx="137520" cy="673920"/>
            </a:xfrm>
            <a:custGeom>
              <a:avLst/>
              <a:gdLst>
                <a:gd name="textAreaLeft" fmla="*/ 0 w 137520"/>
                <a:gd name="textAreaRight" fmla="*/ 137880 w 137520"/>
                <a:gd name="textAreaTop" fmla="*/ 0 h 673920"/>
                <a:gd name="textAreaBottom" fmla="*/ 674280 h 673920"/>
              </a:gdLst>
              <a:ahLst/>
              <a:cxnLst/>
              <a:rect l="textAreaLeft" t="textAreaTop" r="textAreaRight" b="textAreaBottom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402" name="Freeform 37"/>
            <p:cNvSpPr/>
            <p:nvPr/>
          </p:nvSpPr>
          <p:spPr>
            <a:xfrm>
              <a:off x="973800" y="5772600"/>
              <a:ext cx="37800" cy="227520"/>
            </a:xfrm>
            <a:custGeom>
              <a:avLst/>
              <a:gdLst>
                <a:gd name="textAreaLeft" fmla="*/ 0 w 37800"/>
                <a:gd name="textAreaRight" fmla="*/ 38160 w 37800"/>
                <a:gd name="textAreaTop" fmla="*/ 0 h 227520"/>
                <a:gd name="textAreaBottom" fmla="*/ 227880 h 227520"/>
              </a:gdLst>
              <a:ahLst/>
              <a:cxnLst/>
              <a:rect l="textAreaLeft" t="textAreaTop" r="textAreaRight" b="textAreaBottom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403" name="Freeform 38"/>
            <p:cNvSpPr/>
            <p:nvPr/>
          </p:nvSpPr>
          <p:spPr>
            <a:xfrm>
              <a:off x="1006200" y="6322680"/>
              <a:ext cx="210240" cy="530280"/>
            </a:xfrm>
            <a:custGeom>
              <a:avLst/>
              <a:gdLst>
                <a:gd name="textAreaLeft" fmla="*/ 0 w 210240"/>
                <a:gd name="textAreaRight" fmla="*/ 210600 w 210240"/>
                <a:gd name="textAreaTop" fmla="*/ 0 h 530280"/>
                <a:gd name="textAreaBottom" fmla="*/ 530640 h 530280"/>
              </a:gdLst>
              <a:ahLst/>
              <a:cxnLst/>
              <a:rect l="textAreaLeft" t="textAreaTop" r="textAreaRight" b="textAreaBottom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</p:grpSp>
      <p:sp>
        <p:nvSpPr>
          <p:cNvPr id="404" name="Rectangle 6"/>
          <p:cNvSpPr/>
          <p:nvPr/>
        </p:nvSpPr>
        <p:spPr>
          <a:xfrm>
            <a:off x="0" y="0"/>
            <a:ext cx="182520" cy="685764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8160" dist="25560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fr-FR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05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defTabSz="457200">
              <a:lnSpc>
                <a:spcPct val="100000"/>
              </a:lnSpc>
              <a:buNone/>
            </a:pPr>
            <a:r>
              <a:rPr lang="fr-FR" sz="3600" b="0" strike="noStrike" spc="-1">
                <a:solidFill>
                  <a:schemeClr val="dk1">
                    <a:lumMod val="85000"/>
                    <a:lumOff val="15000"/>
                  </a:schemeClr>
                </a:solidFill>
                <a:latin typeface="Century Gothic"/>
              </a:rPr>
              <a:t>Modifiez le style du titre</a:t>
            </a:r>
            <a:endParaRPr lang="aa-ET" sz="3600" b="0" strike="noStrike" spc="-1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406" name="PlaceHolder 2"/>
          <p:cNvSpPr>
            <a:spLocks noGrp="1"/>
          </p:cNvSpPr>
          <p:nvPr>
            <p:ph type="body"/>
          </p:nvPr>
        </p:nvSpPr>
        <p:spPr>
          <a:xfrm>
            <a:off x="2939400" y="1972800"/>
            <a:ext cx="3992400" cy="576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defTabSz="4572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fr-FR" sz="24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Century Gothic"/>
              </a:rPr>
              <a:t>Modifiez les styles du texte du masque</a:t>
            </a:r>
            <a:endParaRPr lang="aa-ET" sz="24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Century Gothic"/>
            </a:endParaRPr>
          </a:p>
        </p:txBody>
      </p:sp>
      <p:sp>
        <p:nvSpPr>
          <p:cNvPr id="407" name="PlaceHolder 3"/>
          <p:cNvSpPr>
            <a:spLocks noGrp="1"/>
          </p:cNvSpPr>
          <p:nvPr>
            <p:ph type="body"/>
          </p:nvPr>
        </p:nvSpPr>
        <p:spPr>
          <a:xfrm>
            <a:off x="2589120" y="2548800"/>
            <a:ext cx="4342680" cy="33537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343080" indent="-343080" defTabSz="45720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fr-FR" sz="18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Century Gothic"/>
              </a:rPr>
              <a:t>Modifiez les styles du texte du masque</a:t>
            </a:r>
            <a:endParaRPr lang="aa-ET" sz="18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Century Gothic"/>
            </a:endParaRPr>
          </a:p>
          <a:p>
            <a:pPr marL="743040" lvl="1" indent="-285840" defTabSz="45720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fr-FR" sz="16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Century Gothic"/>
              </a:rPr>
              <a:t>Deuxième niveau</a:t>
            </a:r>
            <a:endParaRPr lang="aa-ET" sz="16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Century Gothic"/>
            </a:endParaRPr>
          </a:p>
          <a:p>
            <a:pPr marL="1143000" lvl="2" indent="-228600" defTabSz="45720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fr-FR" sz="14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Century Gothic"/>
              </a:rPr>
              <a:t>Troisième niveau</a:t>
            </a:r>
            <a:endParaRPr lang="aa-ET" sz="14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Century Gothic"/>
            </a:endParaRPr>
          </a:p>
          <a:p>
            <a:pPr marL="1600200" lvl="3" indent="-228600" defTabSz="45720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fr-FR" sz="12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Century Gothic"/>
              </a:rPr>
              <a:t>Quatrième niveau</a:t>
            </a:r>
            <a:endParaRPr lang="aa-ET" sz="12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Century Gothic"/>
            </a:endParaRPr>
          </a:p>
          <a:p>
            <a:pPr marL="2057400" lvl="4" indent="-228600" defTabSz="45720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fr-FR" sz="12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Century Gothic"/>
              </a:rPr>
              <a:t>Cinquième niveau</a:t>
            </a:r>
            <a:endParaRPr lang="aa-ET" sz="12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Century Gothic"/>
            </a:endParaRPr>
          </a:p>
        </p:txBody>
      </p:sp>
      <p:sp>
        <p:nvSpPr>
          <p:cNvPr id="408" name="PlaceHolder 4"/>
          <p:cNvSpPr>
            <a:spLocks noGrp="1"/>
          </p:cNvSpPr>
          <p:nvPr>
            <p:ph type="body"/>
          </p:nvPr>
        </p:nvSpPr>
        <p:spPr>
          <a:xfrm>
            <a:off x="7506720" y="1969560"/>
            <a:ext cx="3998520" cy="576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defTabSz="4572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fr-FR" sz="24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Century Gothic"/>
              </a:rPr>
              <a:t>Modifiez les styles du texte du masque</a:t>
            </a:r>
            <a:endParaRPr lang="aa-ET" sz="24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Century Gothic"/>
            </a:endParaRPr>
          </a:p>
        </p:txBody>
      </p:sp>
      <p:sp>
        <p:nvSpPr>
          <p:cNvPr id="409" name="PlaceHolder 5"/>
          <p:cNvSpPr>
            <a:spLocks noGrp="1"/>
          </p:cNvSpPr>
          <p:nvPr>
            <p:ph type="body"/>
          </p:nvPr>
        </p:nvSpPr>
        <p:spPr>
          <a:xfrm>
            <a:off x="7166880" y="2545560"/>
            <a:ext cx="4338360" cy="33537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343080" indent="-343080" defTabSz="45720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fr-FR" sz="18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Century Gothic"/>
              </a:rPr>
              <a:t>Modifiez les styles du texte du masque</a:t>
            </a:r>
            <a:endParaRPr lang="aa-ET" sz="18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Century Gothic"/>
            </a:endParaRPr>
          </a:p>
          <a:p>
            <a:pPr marL="743040" lvl="1" indent="-285840" defTabSz="45720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fr-FR" sz="16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Century Gothic"/>
              </a:rPr>
              <a:t>Deuxième niveau</a:t>
            </a:r>
            <a:endParaRPr lang="aa-ET" sz="16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Century Gothic"/>
            </a:endParaRPr>
          </a:p>
          <a:p>
            <a:pPr marL="1143000" lvl="2" indent="-228600" defTabSz="45720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fr-FR" sz="14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Century Gothic"/>
              </a:rPr>
              <a:t>Troisième niveau</a:t>
            </a:r>
            <a:endParaRPr lang="aa-ET" sz="14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Century Gothic"/>
            </a:endParaRPr>
          </a:p>
          <a:p>
            <a:pPr marL="1600200" lvl="3" indent="-228600" defTabSz="45720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fr-FR" sz="12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Century Gothic"/>
              </a:rPr>
              <a:t>Quatrième niveau</a:t>
            </a:r>
            <a:endParaRPr lang="aa-ET" sz="12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Century Gothic"/>
            </a:endParaRPr>
          </a:p>
          <a:p>
            <a:pPr marL="2057400" lvl="4" indent="-228600" defTabSz="45720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fr-FR" sz="12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Century Gothic"/>
              </a:rPr>
              <a:t>Cinquième niveau</a:t>
            </a:r>
            <a:endParaRPr lang="aa-ET" sz="12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Century Gothic"/>
            </a:endParaRPr>
          </a:p>
        </p:txBody>
      </p:sp>
      <p:sp>
        <p:nvSpPr>
          <p:cNvPr id="410" name="PlaceHolder 6"/>
          <p:cNvSpPr>
            <a:spLocks noGrp="1"/>
          </p:cNvSpPr>
          <p:nvPr>
            <p:ph type="dt" idx="34"/>
          </p:nvPr>
        </p:nvSpPr>
        <p:spPr>
          <a:xfrm>
            <a:off x="10361520" y="6130440"/>
            <a:ext cx="1145880" cy="3700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aa-ET" sz="900" b="0" strike="noStrike" spc="-1">
                <a:solidFill>
                  <a:schemeClr val="dk1">
                    <a:tint val="75000"/>
                  </a:schemeClr>
                </a:solidFill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lang="aa-ET" sz="900" b="0" strike="noStrike" spc="-1">
                <a:solidFill>
                  <a:schemeClr val="dk1">
                    <a:tint val="75000"/>
                  </a:schemeClr>
                </a:solidFill>
                <a:latin typeface="Century Gothic"/>
              </a:rPr>
              <a:t>&lt;date/heure&gt;</a:t>
            </a:r>
            <a:endParaRPr lang="fr-FR" sz="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11" name="PlaceHolder 7"/>
          <p:cNvSpPr>
            <a:spLocks noGrp="1"/>
          </p:cNvSpPr>
          <p:nvPr>
            <p:ph type="ftr" idx="35"/>
          </p:nvPr>
        </p:nvSpPr>
        <p:spPr>
          <a:xfrm>
            <a:off x="2589120" y="6135840"/>
            <a:ext cx="761976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fr-FR" sz="900" b="0" strike="noStrike" spc="-1">
                <a:solidFill>
                  <a:schemeClr val="dk1">
                    <a:tint val="75000"/>
                  </a:schemeClr>
                </a:solidFill>
                <a:latin typeface="Century Gothic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fr-FR" sz="900" b="0" strike="noStrike" spc="-1">
                <a:solidFill>
                  <a:schemeClr val="dk1">
                    <a:tint val="75000"/>
                  </a:schemeClr>
                </a:solidFill>
                <a:latin typeface="Century Gothic"/>
              </a:rPr>
              <a:t>&lt;pied de page&gt;</a:t>
            </a:r>
            <a:endParaRPr lang="fr-FR" sz="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12" name="Freeform 11"/>
          <p:cNvSpPr/>
          <p:nvPr/>
        </p:nvSpPr>
        <p:spPr>
          <a:xfrm flipV="1">
            <a:off x="-3960" y="713880"/>
            <a:ext cx="1588320" cy="506880"/>
          </a:xfrm>
          <a:custGeom>
            <a:avLst/>
            <a:gdLst>
              <a:gd name="textAreaLeft" fmla="*/ 0 w 1588320"/>
              <a:gd name="textAreaRight" fmla="*/ 1588680 w 1588320"/>
              <a:gd name="textAreaTop" fmla="*/ 360 h 506880"/>
              <a:gd name="textAreaBottom" fmla="*/ 507600 h 506880"/>
            </a:gdLst>
            <a:ahLst/>
            <a:cxnLst/>
            <a:rect l="textAreaLeft" t="textAreaTop" r="textAreaRight" b="textAreaBottom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fr-FR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13" name="PlaceHolder 8"/>
          <p:cNvSpPr>
            <a:spLocks noGrp="1"/>
          </p:cNvSpPr>
          <p:nvPr>
            <p:ph type="sldNum" idx="36"/>
          </p:nvPr>
        </p:nvSpPr>
        <p:spPr>
          <a:xfrm>
            <a:off x="531720" y="787680"/>
            <a:ext cx="77940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aa-ET" sz="2000" b="0" strike="noStrike" spc="-1">
                <a:solidFill>
                  <a:srgbClr val="FEFFFF"/>
                </a:solidFill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F5526F7C-90BC-41CC-8096-ADF642AA8819}" type="slidenum">
              <a:rPr lang="aa-ET" sz="2000" b="0" strike="noStrike" spc="-1">
                <a:solidFill>
                  <a:srgbClr val="FEFFFF"/>
                </a:solidFill>
                <a:latin typeface="Century Gothic"/>
              </a:rPr>
              <a:t>‹N°›</a:t>
            </a:fld>
            <a:endParaRPr lang="fr-FR" sz="2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EF3F0"/>
            </a:gs>
            <a:gs pos="83000">
              <a:srgbClr val="F6B6A5"/>
            </a:gs>
            <a:gs pos="90000">
              <a:srgbClr val="F29278"/>
            </a:gs>
            <a:gs pos="100000">
              <a:srgbClr val="F29278"/>
            </a:gs>
          </a:gsLst>
          <a:lin ang="189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4" name="Group 22"/>
          <p:cNvGrpSpPr/>
          <p:nvPr/>
        </p:nvGrpSpPr>
        <p:grpSpPr>
          <a:xfrm>
            <a:off x="0" y="228600"/>
            <a:ext cx="2851200" cy="6638400"/>
            <a:chOff x="0" y="228600"/>
            <a:chExt cx="2851200" cy="6638400"/>
          </a:xfrm>
        </p:grpSpPr>
        <p:sp>
          <p:nvSpPr>
            <p:cNvPr id="415" name="Freeform 11"/>
            <p:cNvSpPr/>
            <p:nvPr/>
          </p:nvSpPr>
          <p:spPr>
            <a:xfrm>
              <a:off x="0" y="2575080"/>
              <a:ext cx="100440" cy="625680"/>
            </a:xfrm>
            <a:custGeom>
              <a:avLst/>
              <a:gdLst>
                <a:gd name="textAreaLeft" fmla="*/ 0 w 100440"/>
                <a:gd name="textAreaRight" fmla="*/ 100800 w 100440"/>
                <a:gd name="textAreaTop" fmla="*/ 0 h 625680"/>
                <a:gd name="textAreaBottom" fmla="*/ 626040 h 625680"/>
              </a:gdLst>
              <a:ahLst/>
              <a:cxn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416" name="Freeform 12"/>
            <p:cNvSpPr/>
            <p:nvPr/>
          </p:nvSpPr>
          <p:spPr>
            <a:xfrm>
              <a:off x="128520" y="3156480"/>
              <a:ext cx="646200" cy="2322000"/>
            </a:xfrm>
            <a:custGeom>
              <a:avLst/>
              <a:gdLst>
                <a:gd name="textAreaLeft" fmla="*/ 0 w 646200"/>
                <a:gd name="textAreaRight" fmla="*/ 646560 w 646200"/>
                <a:gd name="textAreaTop" fmla="*/ 0 h 2322000"/>
                <a:gd name="textAreaBottom" fmla="*/ 2322360 h 2322000"/>
              </a:gdLst>
              <a:ahLst/>
              <a:cxn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417" name="Freeform 13"/>
            <p:cNvSpPr/>
            <p:nvPr/>
          </p:nvSpPr>
          <p:spPr>
            <a:xfrm>
              <a:off x="807120" y="5447160"/>
              <a:ext cx="609120" cy="1419840"/>
            </a:xfrm>
            <a:custGeom>
              <a:avLst/>
              <a:gdLst>
                <a:gd name="textAreaLeft" fmla="*/ 0 w 609120"/>
                <a:gd name="textAreaRight" fmla="*/ 609480 w 609120"/>
                <a:gd name="textAreaTop" fmla="*/ 0 h 1419840"/>
                <a:gd name="textAreaBottom" fmla="*/ 1420200 h 1419840"/>
              </a:gdLst>
              <a:ahLst/>
              <a:cxn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418" name="Freeform 14"/>
            <p:cNvSpPr/>
            <p:nvPr/>
          </p:nvSpPr>
          <p:spPr>
            <a:xfrm>
              <a:off x="959760" y="6503760"/>
              <a:ext cx="171000" cy="363240"/>
            </a:xfrm>
            <a:custGeom>
              <a:avLst/>
              <a:gdLst>
                <a:gd name="textAreaLeft" fmla="*/ 0 w 171000"/>
                <a:gd name="textAreaRight" fmla="*/ 171360 w 171000"/>
                <a:gd name="textAreaTop" fmla="*/ 0 h 363240"/>
                <a:gd name="textAreaBottom" fmla="*/ 363600 h 363240"/>
              </a:gdLst>
              <a:ahLst/>
              <a:cxn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419" name="Freeform 15"/>
            <p:cNvSpPr/>
            <p:nvPr/>
          </p:nvSpPr>
          <p:spPr>
            <a:xfrm>
              <a:off x="100800" y="3201120"/>
              <a:ext cx="821520" cy="3328200"/>
            </a:xfrm>
            <a:custGeom>
              <a:avLst/>
              <a:gdLst>
                <a:gd name="textAreaLeft" fmla="*/ 0 w 821520"/>
                <a:gd name="textAreaRight" fmla="*/ 821880 w 821520"/>
                <a:gd name="textAreaTop" fmla="*/ 0 h 3328200"/>
                <a:gd name="textAreaBottom" fmla="*/ 3328560 h 3328200"/>
              </a:gdLst>
              <a:ahLst/>
              <a:cxn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420" name="Freeform 16"/>
            <p:cNvSpPr/>
            <p:nvPr/>
          </p:nvSpPr>
          <p:spPr>
            <a:xfrm>
              <a:off x="22320" y="228600"/>
              <a:ext cx="105840" cy="2927520"/>
            </a:xfrm>
            <a:custGeom>
              <a:avLst/>
              <a:gdLst>
                <a:gd name="textAreaLeft" fmla="*/ 0 w 105840"/>
                <a:gd name="textAreaRight" fmla="*/ 106200 w 105840"/>
                <a:gd name="textAreaTop" fmla="*/ 0 h 2927520"/>
                <a:gd name="textAreaBottom" fmla="*/ 2927880 h 2927520"/>
              </a:gdLst>
              <a:ahLst/>
              <a:cxn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421" name="Freeform 17"/>
            <p:cNvSpPr/>
            <p:nvPr/>
          </p:nvSpPr>
          <p:spPr>
            <a:xfrm>
              <a:off x="78120" y="2944080"/>
              <a:ext cx="77760" cy="493560"/>
            </a:xfrm>
            <a:custGeom>
              <a:avLst/>
              <a:gdLst>
                <a:gd name="textAreaLeft" fmla="*/ 0 w 77760"/>
                <a:gd name="textAreaRight" fmla="*/ 78120 w 77760"/>
                <a:gd name="textAreaTop" fmla="*/ 0 h 493560"/>
                <a:gd name="textAreaBottom" fmla="*/ 493920 h 493560"/>
              </a:gdLst>
              <a:ahLst/>
              <a:cxn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422" name="Freeform 18"/>
            <p:cNvSpPr/>
            <p:nvPr/>
          </p:nvSpPr>
          <p:spPr>
            <a:xfrm>
              <a:off x="769680" y="5478840"/>
              <a:ext cx="189720" cy="1024560"/>
            </a:xfrm>
            <a:custGeom>
              <a:avLst/>
              <a:gdLst>
                <a:gd name="textAreaLeft" fmla="*/ 0 w 189720"/>
                <a:gd name="textAreaRight" fmla="*/ 190080 w 189720"/>
                <a:gd name="textAreaTop" fmla="*/ 0 h 1024560"/>
                <a:gd name="textAreaBottom" fmla="*/ 1024920 h 1024560"/>
              </a:gdLst>
              <a:ahLst/>
              <a:cxn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423" name="Freeform 19"/>
            <p:cNvSpPr/>
            <p:nvPr/>
          </p:nvSpPr>
          <p:spPr>
            <a:xfrm>
              <a:off x="775440" y="1398960"/>
              <a:ext cx="2075760" cy="4047840"/>
            </a:xfrm>
            <a:custGeom>
              <a:avLst/>
              <a:gdLst>
                <a:gd name="textAreaLeft" fmla="*/ 0 w 2075760"/>
                <a:gd name="textAreaRight" fmla="*/ 2076120 w 2075760"/>
                <a:gd name="textAreaTop" fmla="*/ 0 h 4047840"/>
                <a:gd name="textAreaBottom" fmla="*/ 4048200 h 4047840"/>
              </a:gdLst>
              <a:ahLst/>
              <a:cxn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424" name="Freeform 20"/>
            <p:cNvSpPr/>
            <p:nvPr/>
          </p:nvSpPr>
          <p:spPr>
            <a:xfrm>
              <a:off x="922680" y="6530040"/>
              <a:ext cx="161640" cy="336960"/>
            </a:xfrm>
            <a:custGeom>
              <a:avLst/>
              <a:gdLst>
                <a:gd name="textAreaLeft" fmla="*/ 0 w 161640"/>
                <a:gd name="textAreaRight" fmla="*/ 162000 w 161640"/>
                <a:gd name="textAreaTop" fmla="*/ 0 h 336960"/>
                <a:gd name="textAreaBottom" fmla="*/ 337320 h 336960"/>
              </a:gdLst>
              <a:ahLst/>
              <a:cxn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425" name="Freeform 21"/>
            <p:cNvSpPr/>
            <p:nvPr/>
          </p:nvSpPr>
          <p:spPr>
            <a:xfrm>
              <a:off x="769680" y="5359320"/>
              <a:ext cx="37080" cy="221400"/>
            </a:xfrm>
            <a:custGeom>
              <a:avLst/>
              <a:gdLst>
                <a:gd name="textAreaLeft" fmla="*/ 0 w 37080"/>
                <a:gd name="textAreaRight" fmla="*/ 37440 w 37080"/>
                <a:gd name="textAreaTop" fmla="*/ 0 h 221400"/>
                <a:gd name="textAreaBottom" fmla="*/ 221760 h 221400"/>
              </a:gdLst>
              <a:ahLst/>
              <a:cxn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426" name="Freeform 22"/>
            <p:cNvSpPr/>
            <p:nvPr/>
          </p:nvSpPr>
          <p:spPr>
            <a:xfrm>
              <a:off x="849960" y="6244560"/>
              <a:ext cx="238320" cy="622080"/>
            </a:xfrm>
            <a:custGeom>
              <a:avLst/>
              <a:gdLst>
                <a:gd name="textAreaLeft" fmla="*/ 0 w 238320"/>
                <a:gd name="textAreaRight" fmla="*/ 238680 w 238320"/>
                <a:gd name="textAreaTop" fmla="*/ 0 h 622080"/>
                <a:gd name="textAreaBottom" fmla="*/ 622440 h 622080"/>
              </a:gdLst>
              <a:ahLst/>
              <a:cxn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</p:grpSp>
      <p:grpSp>
        <p:nvGrpSpPr>
          <p:cNvPr id="427" name="Group 9"/>
          <p:cNvGrpSpPr/>
          <p:nvPr/>
        </p:nvGrpSpPr>
        <p:grpSpPr>
          <a:xfrm>
            <a:off x="27360" y="-720"/>
            <a:ext cx="2356200" cy="6853680"/>
            <a:chOff x="27360" y="-720"/>
            <a:chExt cx="2356200" cy="6853680"/>
          </a:xfrm>
        </p:grpSpPr>
        <p:sp>
          <p:nvSpPr>
            <p:cNvPr id="428" name="Freeform 27"/>
            <p:cNvSpPr/>
            <p:nvPr/>
          </p:nvSpPr>
          <p:spPr>
            <a:xfrm>
              <a:off x="27360" y="-720"/>
              <a:ext cx="493920" cy="4400640"/>
            </a:xfrm>
            <a:custGeom>
              <a:avLst/>
              <a:gdLst>
                <a:gd name="textAreaLeft" fmla="*/ 0 w 493920"/>
                <a:gd name="textAreaRight" fmla="*/ 494280 w 493920"/>
                <a:gd name="textAreaTop" fmla="*/ 0 h 4400640"/>
                <a:gd name="textAreaBottom" fmla="*/ 4401000 h 4400640"/>
              </a:gdLst>
              <a:ahLst/>
              <a:cxnLst/>
              <a:rect l="textAreaLeft" t="textAreaTop" r="textAreaRight" b="textAreaBottom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429" name="Freeform 28"/>
            <p:cNvSpPr/>
            <p:nvPr/>
          </p:nvSpPr>
          <p:spPr>
            <a:xfrm>
              <a:off x="550440" y="4316400"/>
              <a:ext cx="423000" cy="1580400"/>
            </a:xfrm>
            <a:custGeom>
              <a:avLst/>
              <a:gdLst>
                <a:gd name="textAreaLeft" fmla="*/ 0 w 423000"/>
                <a:gd name="textAreaRight" fmla="*/ 423360 w 423000"/>
                <a:gd name="textAreaTop" fmla="*/ 0 h 1580400"/>
                <a:gd name="textAreaBottom" fmla="*/ 1580760 h 1580400"/>
              </a:gdLst>
              <a:ahLst/>
              <a:cxnLst/>
              <a:rect l="textAreaLeft" t="textAreaTop" r="textAreaRight" b="textAreaBottom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430" name="Freeform 29"/>
            <p:cNvSpPr/>
            <p:nvPr/>
          </p:nvSpPr>
          <p:spPr>
            <a:xfrm>
              <a:off x="1006200" y="5862600"/>
              <a:ext cx="430560" cy="990360"/>
            </a:xfrm>
            <a:custGeom>
              <a:avLst/>
              <a:gdLst>
                <a:gd name="textAreaLeft" fmla="*/ 0 w 430560"/>
                <a:gd name="textAreaRight" fmla="*/ 430920 w 430560"/>
                <a:gd name="textAreaTop" fmla="*/ 0 h 990360"/>
                <a:gd name="textAreaBottom" fmla="*/ 990720 h 990360"/>
              </a:gdLst>
              <a:ahLst/>
              <a:cxnLst/>
              <a:rect l="textAreaLeft" t="textAreaTop" r="textAreaRight" b="textAreaBottom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431" name="Freeform 30"/>
            <p:cNvSpPr/>
            <p:nvPr/>
          </p:nvSpPr>
          <p:spPr>
            <a:xfrm>
              <a:off x="521640" y="4364280"/>
              <a:ext cx="551520" cy="2235600"/>
            </a:xfrm>
            <a:custGeom>
              <a:avLst/>
              <a:gdLst>
                <a:gd name="textAreaLeft" fmla="*/ 0 w 551520"/>
                <a:gd name="textAreaRight" fmla="*/ 551880 w 551520"/>
                <a:gd name="textAreaTop" fmla="*/ 0 h 2235600"/>
                <a:gd name="textAreaBottom" fmla="*/ 2235960 h 2235600"/>
              </a:gdLst>
              <a:ahLst/>
              <a:cxnLst/>
              <a:rect l="textAreaLeft" t="textAreaTop" r="textAreaRight" b="textAreaBottom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432" name="Freeform 31"/>
            <p:cNvSpPr/>
            <p:nvPr/>
          </p:nvSpPr>
          <p:spPr>
            <a:xfrm>
              <a:off x="468000" y="1289160"/>
              <a:ext cx="173880" cy="3026880"/>
            </a:xfrm>
            <a:custGeom>
              <a:avLst/>
              <a:gdLst>
                <a:gd name="textAreaLeft" fmla="*/ 0 w 173880"/>
                <a:gd name="textAreaRight" fmla="*/ 174240 w 173880"/>
                <a:gd name="textAreaTop" fmla="*/ 0 h 3026880"/>
                <a:gd name="textAreaBottom" fmla="*/ 3027240 h 3026880"/>
              </a:gdLst>
              <a:ahLst/>
              <a:cxnLst/>
              <a:rect l="textAreaLeft" t="textAreaTop" r="textAreaRight" b="textAreaBottom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433" name="Freeform 32"/>
            <p:cNvSpPr/>
            <p:nvPr/>
          </p:nvSpPr>
          <p:spPr>
            <a:xfrm>
              <a:off x="1111680" y="6571440"/>
              <a:ext cx="133920" cy="281160"/>
            </a:xfrm>
            <a:custGeom>
              <a:avLst/>
              <a:gdLst>
                <a:gd name="textAreaLeft" fmla="*/ 0 w 133920"/>
                <a:gd name="textAreaRight" fmla="*/ 134280 w 133920"/>
                <a:gd name="textAreaTop" fmla="*/ 0 h 281160"/>
                <a:gd name="textAreaBottom" fmla="*/ 281520 h 281160"/>
              </a:gdLst>
              <a:ahLst/>
              <a:cxnLst/>
              <a:rect l="textAreaLeft" t="textAreaTop" r="textAreaRight" b="textAreaBottom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434" name="Freeform 33"/>
            <p:cNvSpPr/>
            <p:nvPr/>
          </p:nvSpPr>
          <p:spPr>
            <a:xfrm>
              <a:off x="502560" y="4107600"/>
              <a:ext cx="82080" cy="511200"/>
            </a:xfrm>
            <a:custGeom>
              <a:avLst/>
              <a:gdLst>
                <a:gd name="textAreaLeft" fmla="*/ 0 w 82080"/>
                <a:gd name="textAreaRight" fmla="*/ 82440 w 82080"/>
                <a:gd name="textAreaTop" fmla="*/ 0 h 511200"/>
                <a:gd name="textAreaBottom" fmla="*/ 511560 h 511200"/>
              </a:gdLst>
              <a:ahLst/>
              <a:cxnLst/>
              <a:rect l="textAreaLeft" t="textAreaTop" r="textAreaRight" b="textAreaBottom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435" name="Freeform 34"/>
            <p:cNvSpPr/>
            <p:nvPr/>
          </p:nvSpPr>
          <p:spPr>
            <a:xfrm>
              <a:off x="973800" y="3145680"/>
              <a:ext cx="1409760" cy="2716560"/>
            </a:xfrm>
            <a:custGeom>
              <a:avLst/>
              <a:gdLst>
                <a:gd name="textAreaLeft" fmla="*/ 0 w 1409760"/>
                <a:gd name="textAreaRight" fmla="*/ 1410120 w 1409760"/>
                <a:gd name="textAreaTop" fmla="*/ 0 h 2716560"/>
                <a:gd name="textAreaBottom" fmla="*/ 2716920 h 2716560"/>
              </a:gdLst>
              <a:ahLst/>
              <a:cxnLst/>
              <a:rect l="textAreaLeft" t="textAreaTop" r="textAreaRight" b="textAreaBottom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436" name="Freeform 35"/>
            <p:cNvSpPr/>
            <p:nvPr/>
          </p:nvSpPr>
          <p:spPr>
            <a:xfrm>
              <a:off x="1073520" y="6600240"/>
              <a:ext cx="120240" cy="252720"/>
            </a:xfrm>
            <a:custGeom>
              <a:avLst/>
              <a:gdLst>
                <a:gd name="textAreaLeft" fmla="*/ 0 w 120240"/>
                <a:gd name="textAreaRight" fmla="*/ 120600 w 120240"/>
                <a:gd name="textAreaTop" fmla="*/ 0 h 252720"/>
                <a:gd name="textAreaBottom" fmla="*/ 253080 h 252720"/>
              </a:gdLst>
              <a:ahLst/>
              <a:cxnLst/>
              <a:rect l="textAreaLeft" t="textAreaTop" r="textAreaRight" b="textAreaBottom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437" name="Freeform 36"/>
            <p:cNvSpPr/>
            <p:nvPr/>
          </p:nvSpPr>
          <p:spPr>
            <a:xfrm>
              <a:off x="973800" y="5897160"/>
              <a:ext cx="137520" cy="673920"/>
            </a:xfrm>
            <a:custGeom>
              <a:avLst/>
              <a:gdLst>
                <a:gd name="textAreaLeft" fmla="*/ 0 w 137520"/>
                <a:gd name="textAreaRight" fmla="*/ 137880 w 137520"/>
                <a:gd name="textAreaTop" fmla="*/ 0 h 673920"/>
                <a:gd name="textAreaBottom" fmla="*/ 674280 h 673920"/>
              </a:gdLst>
              <a:ahLst/>
              <a:cxnLst/>
              <a:rect l="textAreaLeft" t="textAreaTop" r="textAreaRight" b="textAreaBottom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438" name="Freeform 37"/>
            <p:cNvSpPr/>
            <p:nvPr/>
          </p:nvSpPr>
          <p:spPr>
            <a:xfrm>
              <a:off x="973800" y="5772600"/>
              <a:ext cx="37800" cy="227520"/>
            </a:xfrm>
            <a:custGeom>
              <a:avLst/>
              <a:gdLst>
                <a:gd name="textAreaLeft" fmla="*/ 0 w 37800"/>
                <a:gd name="textAreaRight" fmla="*/ 38160 w 37800"/>
                <a:gd name="textAreaTop" fmla="*/ 0 h 227520"/>
                <a:gd name="textAreaBottom" fmla="*/ 227880 h 227520"/>
              </a:gdLst>
              <a:ahLst/>
              <a:cxnLst/>
              <a:rect l="textAreaLeft" t="textAreaTop" r="textAreaRight" b="textAreaBottom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439" name="Freeform 38"/>
            <p:cNvSpPr/>
            <p:nvPr/>
          </p:nvSpPr>
          <p:spPr>
            <a:xfrm>
              <a:off x="1006200" y="6322680"/>
              <a:ext cx="210240" cy="530280"/>
            </a:xfrm>
            <a:custGeom>
              <a:avLst/>
              <a:gdLst>
                <a:gd name="textAreaLeft" fmla="*/ 0 w 210240"/>
                <a:gd name="textAreaRight" fmla="*/ 210600 w 210240"/>
                <a:gd name="textAreaTop" fmla="*/ 0 h 530280"/>
                <a:gd name="textAreaBottom" fmla="*/ 530640 h 530280"/>
              </a:gdLst>
              <a:ahLst/>
              <a:cxnLst/>
              <a:rect l="textAreaLeft" t="textAreaTop" r="textAreaRight" b="textAreaBottom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</p:grpSp>
      <p:sp>
        <p:nvSpPr>
          <p:cNvPr id="440" name="Rectangle 6"/>
          <p:cNvSpPr/>
          <p:nvPr/>
        </p:nvSpPr>
        <p:spPr>
          <a:xfrm>
            <a:off x="0" y="0"/>
            <a:ext cx="182520" cy="685764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8160" dist="25560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fr-FR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41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defTabSz="457200">
              <a:lnSpc>
                <a:spcPct val="100000"/>
              </a:lnSpc>
              <a:buNone/>
            </a:pPr>
            <a:r>
              <a:rPr lang="fr-FR" sz="3600" b="0" strike="noStrike" spc="-1">
                <a:solidFill>
                  <a:schemeClr val="dk1">
                    <a:lumMod val="85000"/>
                    <a:lumOff val="15000"/>
                  </a:schemeClr>
                </a:solidFill>
                <a:latin typeface="Century Gothic"/>
              </a:rPr>
              <a:t>Modifiez le style du titre</a:t>
            </a:r>
            <a:endParaRPr lang="aa-ET" sz="3600" b="0" strike="noStrike" spc="-1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442" name="PlaceHolder 2"/>
          <p:cNvSpPr>
            <a:spLocks noGrp="1"/>
          </p:cNvSpPr>
          <p:nvPr>
            <p:ph type="dt" idx="37"/>
          </p:nvPr>
        </p:nvSpPr>
        <p:spPr>
          <a:xfrm>
            <a:off x="10361520" y="6130440"/>
            <a:ext cx="1145880" cy="3700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aa-ET" sz="900" b="0" strike="noStrike" spc="-1">
                <a:solidFill>
                  <a:schemeClr val="dk1">
                    <a:tint val="75000"/>
                  </a:schemeClr>
                </a:solidFill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lang="aa-ET" sz="900" b="0" strike="noStrike" spc="-1">
                <a:solidFill>
                  <a:schemeClr val="dk1">
                    <a:tint val="75000"/>
                  </a:schemeClr>
                </a:solidFill>
                <a:latin typeface="Century Gothic"/>
              </a:rPr>
              <a:t>&lt;date/heure&gt;</a:t>
            </a:r>
            <a:endParaRPr lang="fr-FR" sz="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43" name="PlaceHolder 3"/>
          <p:cNvSpPr>
            <a:spLocks noGrp="1"/>
          </p:cNvSpPr>
          <p:nvPr>
            <p:ph type="ftr" idx="38"/>
          </p:nvPr>
        </p:nvSpPr>
        <p:spPr>
          <a:xfrm>
            <a:off x="2589120" y="6135840"/>
            <a:ext cx="761976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fr-FR" sz="900" b="0" strike="noStrike" spc="-1">
                <a:solidFill>
                  <a:schemeClr val="dk1">
                    <a:tint val="75000"/>
                  </a:schemeClr>
                </a:solidFill>
                <a:latin typeface="Century Gothic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fr-FR" sz="900" b="0" strike="noStrike" spc="-1">
                <a:solidFill>
                  <a:schemeClr val="dk1">
                    <a:tint val="75000"/>
                  </a:schemeClr>
                </a:solidFill>
                <a:latin typeface="Century Gothic"/>
              </a:rPr>
              <a:t>&lt;pied de page&gt;</a:t>
            </a:r>
            <a:endParaRPr lang="fr-FR" sz="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44" name="Freeform 11"/>
          <p:cNvSpPr/>
          <p:nvPr/>
        </p:nvSpPr>
        <p:spPr>
          <a:xfrm flipV="1">
            <a:off x="-3960" y="713880"/>
            <a:ext cx="1588320" cy="506880"/>
          </a:xfrm>
          <a:custGeom>
            <a:avLst/>
            <a:gdLst>
              <a:gd name="textAreaLeft" fmla="*/ 0 w 1588320"/>
              <a:gd name="textAreaRight" fmla="*/ 1588680 w 1588320"/>
              <a:gd name="textAreaTop" fmla="*/ 360 h 506880"/>
              <a:gd name="textAreaBottom" fmla="*/ 507600 h 506880"/>
            </a:gdLst>
            <a:ahLst/>
            <a:cxnLst/>
            <a:rect l="textAreaLeft" t="textAreaTop" r="textAreaRight" b="textAreaBottom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fr-FR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45" name="PlaceHolder 4"/>
          <p:cNvSpPr>
            <a:spLocks noGrp="1"/>
          </p:cNvSpPr>
          <p:nvPr>
            <p:ph type="sldNum" idx="39"/>
          </p:nvPr>
        </p:nvSpPr>
        <p:spPr>
          <a:xfrm>
            <a:off x="531720" y="787680"/>
            <a:ext cx="77940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aa-ET" sz="2000" b="0" strike="noStrike" spc="-1">
                <a:solidFill>
                  <a:srgbClr val="FEFFFF"/>
                </a:solidFill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BE493414-66CC-4D2C-BAC6-28921426D4D6}" type="slidenum">
              <a:rPr lang="aa-ET" sz="2000" b="0" strike="noStrike" spc="-1">
                <a:solidFill>
                  <a:srgbClr val="FEFFFF"/>
                </a:solidFill>
                <a:latin typeface="Century Gothic"/>
              </a:rPr>
              <a:t>‹N°›</a:t>
            </a:fld>
            <a:endParaRPr lang="fr-FR" sz="2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EF3F0"/>
            </a:gs>
            <a:gs pos="83000">
              <a:srgbClr val="F6B6A5"/>
            </a:gs>
            <a:gs pos="90000">
              <a:srgbClr val="F29278"/>
            </a:gs>
            <a:gs pos="100000">
              <a:srgbClr val="F29278"/>
            </a:gs>
          </a:gsLst>
          <a:lin ang="189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7" name="Group 22"/>
          <p:cNvGrpSpPr/>
          <p:nvPr/>
        </p:nvGrpSpPr>
        <p:grpSpPr>
          <a:xfrm>
            <a:off x="0" y="228600"/>
            <a:ext cx="2851200" cy="6638400"/>
            <a:chOff x="0" y="228600"/>
            <a:chExt cx="2851200" cy="6638400"/>
          </a:xfrm>
        </p:grpSpPr>
        <p:sp>
          <p:nvSpPr>
            <p:cNvPr id="448" name="Freeform 11"/>
            <p:cNvSpPr/>
            <p:nvPr/>
          </p:nvSpPr>
          <p:spPr>
            <a:xfrm>
              <a:off x="0" y="2575080"/>
              <a:ext cx="100440" cy="625680"/>
            </a:xfrm>
            <a:custGeom>
              <a:avLst/>
              <a:gdLst>
                <a:gd name="textAreaLeft" fmla="*/ 0 w 100440"/>
                <a:gd name="textAreaRight" fmla="*/ 100800 w 100440"/>
                <a:gd name="textAreaTop" fmla="*/ 0 h 625680"/>
                <a:gd name="textAreaBottom" fmla="*/ 626040 h 625680"/>
              </a:gdLst>
              <a:ahLst/>
              <a:cxn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449" name="Freeform 12"/>
            <p:cNvSpPr/>
            <p:nvPr/>
          </p:nvSpPr>
          <p:spPr>
            <a:xfrm>
              <a:off x="128520" y="3156480"/>
              <a:ext cx="646200" cy="2322000"/>
            </a:xfrm>
            <a:custGeom>
              <a:avLst/>
              <a:gdLst>
                <a:gd name="textAreaLeft" fmla="*/ 0 w 646200"/>
                <a:gd name="textAreaRight" fmla="*/ 646560 w 646200"/>
                <a:gd name="textAreaTop" fmla="*/ 0 h 2322000"/>
                <a:gd name="textAreaBottom" fmla="*/ 2322360 h 2322000"/>
              </a:gdLst>
              <a:ahLst/>
              <a:cxn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450" name="Freeform 13"/>
            <p:cNvSpPr/>
            <p:nvPr/>
          </p:nvSpPr>
          <p:spPr>
            <a:xfrm>
              <a:off x="807120" y="5447160"/>
              <a:ext cx="609120" cy="1419840"/>
            </a:xfrm>
            <a:custGeom>
              <a:avLst/>
              <a:gdLst>
                <a:gd name="textAreaLeft" fmla="*/ 0 w 609120"/>
                <a:gd name="textAreaRight" fmla="*/ 609480 w 609120"/>
                <a:gd name="textAreaTop" fmla="*/ 0 h 1419840"/>
                <a:gd name="textAreaBottom" fmla="*/ 1420200 h 1419840"/>
              </a:gdLst>
              <a:ahLst/>
              <a:cxn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451" name="Freeform 14"/>
            <p:cNvSpPr/>
            <p:nvPr/>
          </p:nvSpPr>
          <p:spPr>
            <a:xfrm>
              <a:off x="959760" y="6503760"/>
              <a:ext cx="171000" cy="363240"/>
            </a:xfrm>
            <a:custGeom>
              <a:avLst/>
              <a:gdLst>
                <a:gd name="textAreaLeft" fmla="*/ 0 w 171000"/>
                <a:gd name="textAreaRight" fmla="*/ 171360 w 171000"/>
                <a:gd name="textAreaTop" fmla="*/ 0 h 363240"/>
                <a:gd name="textAreaBottom" fmla="*/ 363600 h 363240"/>
              </a:gdLst>
              <a:ahLst/>
              <a:cxn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452" name="Freeform 15"/>
            <p:cNvSpPr/>
            <p:nvPr/>
          </p:nvSpPr>
          <p:spPr>
            <a:xfrm>
              <a:off x="100800" y="3201120"/>
              <a:ext cx="821520" cy="3328200"/>
            </a:xfrm>
            <a:custGeom>
              <a:avLst/>
              <a:gdLst>
                <a:gd name="textAreaLeft" fmla="*/ 0 w 821520"/>
                <a:gd name="textAreaRight" fmla="*/ 821880 w 821520"/>
                <a:gd name="textAreaTop" fmla="*/ 0 h 3328200"/>
                <a:gd name="textAreaBottom" fmla="*/ 3328560 h 3328200"/>
              </a:gdLst>
              <a:ahLst/>
              <a:cxn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453" name="Freeform 16"/>
            <p:cNvSpPr/>
            <p:nvPr/>
          </p:nvSpPr>
          <p:spPr>
            <a:xfrm>
              <a:off x="22320" y="228600"/>
              <a:ext cx="105840" cy="2927520"/>
            </a:xfrm>
            <a:custGeom>
              <a:avLst/>
              <a:gdLst>
                <a:gd name="textAreaLeft" fmla="*/ 0 w 105840"/>
                <a:gd name="textAreaRight" fmla="*/ 106200 w 105840"/>
                <a:gd name="textAreaTop" fmla="*/ 0 h 2927520"/>
                <a:gd name="textAreaBottom" fmla="*/ 2927880 h 2927520"/>
              </a:gdLst>
              <a:ahLst/>
              <a:cxn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454" name="Freeform 17"/>
            <p:cNvSpPr/>
            <p:nvPr/>
          </p:nvSpPr>
          <p:spPr>
            <a:xfrm>
              <a:off x="78120" y="2944080"/>
              <a:ext cx="77760" cy="493560"/>
            </a:xfrm>
            <a:custGeom>
              <a:avLst/>
              <a:gdLst>
                <a:gd name="textAreaLeft" fmla="*/ 0 w 77760"/>
                <a:gd name="textAreaRight" fmla="*/ 78120 w 77760"/>
                <a:gd name="textAreaTop" fmla="*/ 0 h 493560"/>
                <a:gd name="textAreaBottom" fmla="*/ 493920 h 493560"/>
              </a:gdLst>
              <a:ahLst/>
              <a:cxn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455" name="Freeform 18"/>
            <p:cNvSpPr/>
            <p:nvPr/>
          </p:nvSpPr>
          <p:spPr>
            <a:xfrm>
              <a:off x="769680" y="5478840"/>
              <a:ext cx="189720" cy="1024560"/>
            </a:xfrm>
            <a:custGeom>
              <a:avLst/>
              <a:gdLst>
                <a:gd name="textAreaLeft" fmla="*/ 0 w 189720"/>
                <a:gd name="textAreaRight" fmla="*/ 190080 w 189720"/>
                <a:gd name="textAreaTop" fmla="*/ 0 h 1024560"/>
                <a:gd name="textAreaBottom" fmla="*/ 1024920 h 1024560"/>
              </a:gdLst>
              <a:ahLst/>
              <a:cxn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456" name="Freeform 19"/>
            <p:cNvSpPr/>
            <p:nvPr/>
          </p:nvSpPr>
          <p:spPr>
            <a:xfrm>
              <a:off x="775440" y="1398960"/>
              <a:ext cx="2075760" cy="4047840"/>
            </a:xfrm>
            <a:custGeom>
              <a:avLst/>
              <a:gdLst>
                <a:gd name="textAreaLeft" fmla="*/ 0 w 2075760"/>
                <a:gd name="textAreaRight" fmla="*/ 2076120 w 2075760"/>
                <a:gd name="textAreaTop" fmla="*/ 0 h 4047840"/>
                <a:gd name="textAreaBottom" fmla="*/ 4048200 h 4047840"/>
              </a:gdLst>
              <a:ahLst/>
              <a:cxn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457" name="Freeform 20"/>
            <p:cNvSpPr/>
            <p:nvPr/>
          </p:nvSpPr>
          <p:spPr>
            <a:xfrm>
              <a:off x="922680" y="6530040"/>
              <a:ext cx="161640" cy="336960"/>
            </a:xfrm>
            <a:custGeom>
              <a:avLst/>
              <a:gdLst>
                <a:gd name="textAreaLeft" fmla="*/ 0 w 161640"/>
                <a:gd name="textAreaRight" fmla="*/ 162000 w 161640"/>
                <a:gd name="textAreaTop" fmla="*/ 0 h 336960"/>
                <a:gd name="textAreaBottom" fmla="*/ 337320 h 336960"/>
              </a:gdLst>
              <a:ahLst/>
              <a:cxn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458" name="Freeform 21"/>
            <p:cNvSpPr/>
            <p:nvPr/>
          </p:nvSpPr>
          <p:spPr>
            <a:xfrm>
              <a:off x="769680" y="5359320"/>
              <a:ext cx="37080" cy="221400"/>
            </a:xfrm>
            <a:custGeom>
              <a:avLst/>
              <a:gdLst>
                <a:gd name="textAreaLeft" fmla="*/ 0 w 37080"/>
                <a:gd name="textAreaRight" fmla="*/ 37440 w 37080"/>
                <a:gd name="textAreaTop" fmla="*/ 0 h 221400"/>
                <a:gd name="textAreaBottom" fmla="*/ 221760 h 221400"/>
              </a:gdLst>
              <a:ahLst/>
              <a:cxn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459" name="Freeform 22"/>
            <p:cNvSpPr/>
            <p:nvPr/>
          </p:nvSpPr>
          <p:spPr>
            <a:xfrm>
              <a:off x="849960" y="6244560"/>
              <a:ext cx="238320" cy="622080"/>
            </a:xfrm>
            <a:custGeom>
              <a:avLst/>
              <a:gdLst>
                <a:gd name="textAreaLeft" fmla="*/ 0 w 238320"/>
                <a:gd name="textAreaRight" fmla="*/ 238680 w 238320"/>
                <a:gd name="textAreaTop" fmla="*/ 0 h 622080"/>
                <a:gd name="textAreaBottom" fmla="*/ 622440 h 622080"/>
              </a:gdLst>
              <a:ahLst/>
              <a:cxn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</p:grpSp>
      <p:grpSp>
        <p:nvGrpSpPr>
          <p:cNvPr id="460" name="Group 9"/>
          <p:cNvGrpSpPr/>
          <p:nvPr/>
        </p:nvGrpSpPr>
        <p:grpSpPr>
          <a:xfrm>
            <a:off x="27360" y="-720"/>
            <a:ext cx="2356200" cy="6853680"/>
            <a:chOff x="27360" y="-720"/>
            <a:chExt cx="2356200" cy="6853680"/>
          </a:xfrm>
        </p:grpSpPr>
        <p:sp>
          <p:nvSpPr>
            <p:cNvPr id="461" name="Freeform 27"/>
            <p:cNvSpPr/>
            <p:nvPr/>
          </p:nvSpPr>
          <p:spPr>
            <a:xfrm>
              <a:off x="27360" y="-720"/>
              <a:ext cx="493920" cy="4400640"/>
            </a:xfrm>
            <a:custGeom>
              <a:avLst/>
              <a:gdLst>
                <a:gd name="textAreaLeft" fmla="*/ 0 w 493920"/>
                <a:gd name="textAreaRight" fmla="*/ 494280 w 493920"/>
                <a:gd name="textAreaTop" fmla="*/ 0 h 4400640"/>
                <a:gd name="textAreaBottom" fmla="*/ 4401000 h 4400640"/>
              </a:gdLst>
              <a:ahLst/>
              <a:cxnLst/>
              <a:rect l="textAreaLeft" t="textAreaTop" r="textAreaRight" b="textAreaBottom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462" name="Freeform 28"/>
            <p:cNvSpPr/>
            <p:nvPr/>
          </p:nvSpPr>
          <p:spPr>
            <a:xfrm>
              <a:off x="550440" y="4316400"/>
              <a:ext cx="423000" cy="1580400"/>
            </a:xfrm>
            <a:custGeom>
              <a:avLst/>
              <a:gdLst>
                <a:gd name="textAreaLeft" fmla="*/ 0 w 423000"/>
                <a:gd name="textAreaRight" fmla="*/ 423360 w 423000"/>
                <a:gd name="textAreaTop" fmla="*/ 0 h 1580400"/>
                <a:gd name="textAreaBottom" fmla="*/ 1580760 h 1580400"/>
              </a:gdLst>
              <a:ahLst/>
              <a:cxnLst/>
              <a:rect l="textAreaLeft" t="textAreaTop" r="textAreaRight" b="textAreaBottom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463" name="Freeform 29"/>
            <p:cNvSpPr/>
            <p:nvPr/>
          </p:nvSpPr>
          <p:spPr>
            <a:xfrm>
              <a:off x="1006200" y="5862600"/>
              <a:ext cx="430560" cy="990360"/>
            </a:xfrm>
            <a:custGeom>
              <a:avLst/>
              <a:gdLst>
                <a:gd name="textAreaLeft" fmla="*/ 0 w 430560"/>
                <a:gd name="textAreaRight" fmla="*/ 430920 w 430560"/>
                <a:gd name="textAreaTop" fmla="*/ 0 h 990360"/>
                <a:gd name="textAreaBottom" fmla="*/ 990720 h 990360"/>
              </a:gdLst>
              <a:ahLst/>
              <a:cxnLst/>
              <a:rect l="textAreaLeft" t="textAreaTop" r="textAreaRight" b="textAreaBottom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464" name="Freeform 30"/>
            <p:cNvSpPr/>
            <p:nvPr/>
          </p:nvSpPr>
          <p:spPr>
            <a:xfrm>
              <a:off x="521640" y="4364280"/>
              <a:ext cx="551520" cy="2235600"/>
            </a:xfrm>
            <a:custGeom>
              <a:avLst/>
              <a:gdLst>
                <a:gd name="textAreaLeft" fmla="*/ 0 w 551520"/>
                <a:gd name="textAreaRight" fmla="*/ 551880 w 551520"/>
                <a:gd name="textAreaTop" fmla="*/ 0 h 2235600"/>
                <a:gd name="textAreaBottom" fmla="*/ 2235960 h 2235600"/>
              </a:gdLst>
              <a:ahLst/>
              <a:cxnLst/>
              <a:rect l="textAreaLeft" t="textAreaTop" r="textAreaRight" b="textAreaBottom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465" name="Freeform 31"/>
            <p:cNvSpPr/>
            <p:nvPr/>
          </p:nvSpPr>
          <p:spPr>
            <a:xfrm>
              <a:off x="468000" y="1289160"/>
              <a:ext cx="173880" cy="3026880"/>
            </a:xfrm>
            <a:custGeom>
              <a:avLst/>
              <a:gdLst>
                <a:gd name="textAreaLeft" fmla="*/ 0 w 173880"/>
                <a:gd name="textAreaRight" fmla="*/ 174240 w 173880"/>
                <a:gd name="textAreaTop" fmla="*/ 0 h 3026880"/>
                <a:gd name="textAreaBottom" fmla="*/ 3027240 h 3026880"/>
              </a:gdLst>
              <a:ahLst/>
              <a:cxnLst/>
              <a:rect l="textAreaLeft" t="textAreaTop" r="textAreaRight" b="textAreaBottom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466" name="Freeform 32"/>
            <p:cNvSpPr/>
            <p:nvPr/>
          </p:nvSpPr>
          <p:spPr>
            <a:xfrm>
              <a:off x="1111680" y="6571440"/>
              <a:ext cx="133920" cy="281160"/>
            </a:xfrm>
            <a:custGeom>
              <a:avLst/>
              <a:gdLst>
                <a:gd name="textAreaLeft" fmla="*/ 0 w 133920"/>
                <a:gd name="textAreaRight" fmla="*/ 134280 w 133920"/>
                <a:gd name="textAreaTop" fmla="*/ 0 h 281160"/>
                <a:gd name="textAreaBottom" fmla="*/ 281520 h 281160"/>
              </a:gdLst>
              <a:ahLst/>
              <a:cxnLst/>
              <a:rect l="textAreaLeft" t="textAreaTop" r="textAreaRight" b="textAreaBottom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467" name="Freeform 33"/>
            <p:cNvSpPr/>
            <p:nvPr/>
          </p:nvSpPr>
          <p:spPr>
            <a:xfrm>
              <a:off x="502560" y="4107600"/>
              <a:ext cx="82080" cy="511200"/>
            </a:xfrm>
            <a:custGeom>
              <a:avLst/>
              <a:gdLst>
                <a:gd name="textAreaLeft" fmla="*/ 0 w 82080"/>
                <a:gd name="textAreaRight" fmla="*/ 82440 w 82080"/>
                <a:gd name="textAreaTop" fmla="*/ 0 h 511200"/>
                <a:gd name="textAreaBottom" fmla="*/ 511560 h 511200"/>
              </a:gdLst>
              <a:ahLst/>
              <a:cxnLst/>
              <a:rect l="textAreaLeft" t="textAreaTop" r="textAreaRight" b="textAreaBottom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468" name="Freeform 34"/>
            <p:cNvSpPr/>
            <p:nvPr/>
          </p:nvSpPr>
          <p:spPr>
            <a:xfrm>
              <a:off x="973800" y="3145680"/>
              <a:ext cx="1409760" cy="2716560"/>
            </a:xfrm>
            <a:custGeom>
              <a:avLst/>
              <a:gdLst>
                <a:gd name="textAreaLeft" fmla="*/ 0 w 1409760"/>
                <a:gd name="textAreaRight" fmla="*/ 1410120 w 1409760"/>
                <a:gd name="textAreaTop" fmla="*/ 0 h 2716560"/>
                <a:gd name="textAreaBottom" fmla="*/ 2716920 h 2716560"/>
              </a:gdLst>
              <a:ahLst/>
              <a:cxnLst/>
              <a:rect l="textAreaLeft" t="textAreaTop" r="textAreaRight" b="textAreaBottom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469" name="Freeform 35"/>
            <p:cNvSpPr/>
            <p:nvPr/>
          </p:nvSpPr>
          <p:spPr>
            <a:xfrm>
              <a:off x="1073520" y="6600240"/>
              <a:ext cx="120240" cy="252720"/>
            </a:xfrm>
            <a:custGeom>
              <a:avLst/>
              <a:gdLst>
                <a:gd name="textAreaLeft" fmla="*/ 0 w 120240"/>
                <a:gd name="textAreaRight" fmla="*/ 120600 w 120240"/>
                <a:gd name="textAreaTop" fmla="*/ 0 h 252720"/>
                <a:gd name="textAreaBottom" fmla="*/ 253080 h 252720"/>
              </a:gdLst>
              <a:ahLst/>
              <a:cxnLst/>
              <a:rect l="textAreaLeft" t="textAreaTop" r="textAreaRight" b="textAreaBottom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470" name="Freeform 36"/>
            <p:cNvSpPr/>
            <p:nvPr/>
          </p:nvSpPr>
          <p:spPr>
            <a:xfrm>
              <a:off x="973800" y="5897160"/>
              <a:ext cx="137520" cy="673920"/>
            </a:xfrm>
            <a:custGeom>
              <a:avLst/>
              <a:gdLst>
                <a:gd name="textAreaLeft" fmla="*/ 0 w 137520"/>
                <a:gd name="textAreaRight" fmla="*/ 137880 w 137520"/>
                <a:gd name="textAreaTop" fmla="*/ 0 h 673920"/>
                <a:gd name="textAreaBottom" fmla="*/ 674280 h 673920"/>
              </a:gdLst>
              <a:ahLst/>
              <a:cxnLst/>
              <a:rect l="textAreaLeft" t="textAreaTop" r="textAreaRight" b="textAreaBottom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471" name="Freeform 37"/>
            <p:cNvSpPr/>
            <p:nvPr/>
          </p:nvSpPr>
          <p:spPr>
            <a:xfrm>
              <a:off x="973800" y="5772600"/>
              <a:ext cx="37800" cy="227520"/>
            </a:xfrm>
            <a:custGeom>
              <a:avLst/>
              <a:gdLst>
                <a:gd name="textAreaLeft" fmla="*/ 0 w 37800"/>
                <a:gd name="textAreaRight" fmla="*/ 38160 w 37800"/>
                <a:gd name="textAreaTop" fmla="*/ 0 h 227520"/>
                <a:gd name="textAreaBottom" fmla="*/ 227880 h 227520"/>
              </a:gdLst>
              <a:ahLst/>
              <a:cxnLst/>
              <a:rect l="textAreaLeft" t="textAreaTop" r="textAreaRight" b="textAreaBottom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472" name="Freeform 38"/>
            <p:cNvSpPr/>
            <p:nvPr/>
          </p:nvSpPr>
          <p:spPr>
            <a:xfrm>
              <a:off x="1006200" y="6322680"/>
              <a:ext cx="210240" cy="530280"/>
            </a:xfrm>
            <a:custGeom>
              <a:avLst/>
              <a:gdLst>
                <a:gd name="textAreaLeft" fmla="*/ 0 w 210240"/>
                <a:gd name="textAreaRight" fmla="*/ 210600 w 210240"/>
                <a:gd name="textAreaTop" fmla="*/ 0 h 530280"/>
                <a:gd name="textAreaBottom" fmla="*/ 530640 h 530280"/>
              </a:gdLst>
              <a:ahLst/>
              <a:cxnLst/>
              <a:rect l="textAreaLeft" t="textAreaTop" r="textAreaRight" b="textAreaBottom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</p:grpSp>
      <p:sp>
        <p:nvSpPr>
          <p:cNvPr id="473" name="Rectangle 6"/>
          <p:cNvSpPr/>
          <p:nvPr/>
        </p:nvSpPr>
        <p:spPr>
          <a:xfrm>
            <a:off x="0" y="0"/>
            <a:ext cx="182520" cy="685764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8160" dist="25560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fr-FR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74" name="PlaceHolder 1"/>
          <p:cNvSpPr>
            <a:spLocks noGrp="1"/>
          </p:cNvSpPr>
          <p:nvPr>
            <p:ph type="dt" idx="40"/>
          </p:nvPr>
        </p:nvSpPr>
        <p:spPr>
          <a:xfrm>
            <a:off x="10361520" y="6130440"/>
            <a:ext cx="1145880" cy="3700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aa-ET" sz="900" b="0" strike="noStrike" spc="-1">
                <a:solidFill>
                  <a:schemeClr val="dk1">
                    <a:tint val="75000"/>
                  </a:schemeClr>
                </a:solidFill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lang="aa-ET" sz="900" b="0" strike="noStrike" spc="-1">
                <a:solidFill>
                  <a:schemeClr val="dk1">
                    <a:tint val="75000"/>
                  </a:schemeClr>
                </a:solidFill>
                <a:latin typeface="Century Gothic"/>
              </a:rPr>
              <a:t>&lt;date/heure&gt;</a:t>
            </a:r>
            <a:endParaRPr lang="fr-FR" sz="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5" name="PlaceHolder 2"/>
          <p:cNvSpPr>
            <a:spLocks noGrp="1"/>
          </p:cNvSpPr>
          <p:nvPr>
            <p:ph type="ftr" idx="41"/>
          </p:nvPr>
        </p:nvSpPr>
        <p:spPr>
          <a:xfrm>
            <a:off x="2589120" y="6135840"/>
            <a:ext cx="761976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fr-FR" sz="900" b="0" strike="noStrike" spc="-1">
                <a:solidFill>
                  <a:schemeClr val="dk1">
                    <a:tint val="75000"/>
                  </a:schemeClr>
                </a:solidFill>
                <a:latin typeface="Century Gothic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fr-FR" sz="900" b="0" strike="noStrike" spc="-1">
                <a:solidFill>
                  <a:schemeClr val="dk1">
                    <a:tint val="75000"/>
                  </a:schemeClr>
                </a:solidFill>
                <a:latin typeface="Century Gothic"/>
              </a:rPr>
              <a:t>&lt;pied de page&gt;</a:t>
            </a:r>
            <a:endParaRPr lang="fr-FR" sz="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6" name="Freeform 11"/>
          <p:cNvSpPr/>
          <p:nvPr/>
        </p:nvSpPr>
        <p:spPr>
          <a:xfrm flipV="1">
            <a:off x="-3960" y="713880"/>
            <a:ext cx="1588320" cy="506880"/>
          </a:xfrm>
          <a:custGeom>
            <a:avLst/>
            <a:gdLst>
              <a:gd name="textAreaLeft" fmla="*/ 0 w 1588320"/>
              <a:gd name="textAreaRight" fmla="*/ 1588680 w 1588320"/>
              <a:gd name="textAreaTop" fmla="*/ 360 h 506880"/>
              <a:gd name="textAreaBottom" fmla="*/ 507600 h 506880"/>
            </a:gdLst>
            <a:ahLst/>
            <a:cxnLst/>
            <a:rect l="textAreaLeft" t="textAreaTop" r="textAreaRight" b="textAreaBottom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fr-FR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77" name="PlaceHolder 3"/>
          <p:cNvSpPr>
            <a:spLocks noGrp="1"/>
          </p:cNvSpPr>
          <p:nvPr>
            <p:ph type="sldNum" idx="42"/>
          </p:nvPr>
        </p:nvSpPr>
        <p:spPr>
          <a:xfrm>
            <a:off x="531720" y="787680"/>
            <a:ext cx="77940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aa-ET" sz="2000" b="0" strike="noStrike" spc="-1">
                <a:solidFill>
                  <a:srgbClr val="FEFFFF"/>
                </a:solidFill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00662CF6-B373-4218-A58C-F2CFBD477784}" type="slidenum">
              <a:rPr lang="aa-ET" sz="2000" b="0" strike="noStrike" spc="-1">
                <a:solidFill>
                  <a:srgbClr val="FEFFFF"/>
                </a:solidFill>
                <a:latin typeface="Century Gothic"/>
              </a:rPr>
              <a:t>‹N°›</a:t>
            </a:fld>
            <a:endParaRPr lang="fr-FR" sz="2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EF3F0"/>
            </a:gs>
            <a:gs pos="83000">
              <a:srgbClr val="F6B6A5"/>
            </a:gs>
            <a:gs pos="90000">
              <a:srgbClr val="F29278"/>
            </a:gs>
            <a:gs pos="100000">
              <a:srgbClr val="F29278"/>
            </a:gs>
          </a:gsLst>
          <a:lin ang="189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8" name="Group 22"/>
          <p:cNvGrpSpPr/>
          <p:nvPr/>
        </p:nvGrpSpPr>
        <p:grpSpPr>
          <a:xfrm>
            <a:off x="0" y="228600"/>
            <a:ext cx="2851200" cy="6638400"/>
            <a:chOff x="0" y="228600"/>
            <a:chExt cx="2851200" cy="6638400"/>
          </a:xfrm>
        </p:grpSpPr>
        <p:sp>
          <p:nvSpPr>
            <p:cNvPr id="479" name="Freeform 11"/>
            <p:cNvSpPr/>
            <p:nvPr/>
          </p:nvSpPr>
          <p:spPr>
            <a:xfrm>
              <a:off x="0" y="2575080"/>
              <a:ext cx="100440" cy="625680"/>
            </a:xfrm>
            <a:custGeom>
              <a:avLst/>
              <a:gdLst>
                <a:gd name="textAreaLeft" fmla="*/ 0 w 100440"/>
                <a:gd name="textAreaRight" fmla="*/ 100800 w 100440"/>
                <a:gd name="textAreaTop" fmla="*/ 0 h 625680"/>
                <a:gd name="textAreaBottom" fmla="*/ 626040 h 625680"/>
              </a:gdLst>
              <a:ahLst/>
              <a:cxn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480" name="Freeform 12"/>
            <p:cNvSpPr/>
            <p:nvPr/>
          </p:nvSpPr>
          <p:spPr>
            <a:xfrm>
              <a:off x="128520" y="3156480"/>
              <a:ext cx="646200" cy="2322000"/>
            </a:xfrm>
            <a:custGeom>
              <a:avLst/>
              <a:gdLst>
                <a:gd name="textAreaLeft" fmla="*/ 0 w 646200"/>
                <a:gd name="textAreaRight" fmla="*/ 646560 w 646200"/>
                <a:gd name="textAreaTop" fmla="*/ 0 h 2322000"/>
                <a:gd name="textAreaBottom" fmla="*/ 2322360 h 2322000"/>
              </a:gdLst>
              <a:ahLst/>
              <a:cxn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481" name="Freeform 13"/>
            <p:cNvSpPr/>
            <p:nvPr/>
          </p:nvSpPr>
          <p:spPr>
            <a:xfrm>
              <a:off x="807120" y="5447160"/>
              <a:ext cx="609120" cy="1419840"/>
            </a:xfrm>
            <a:custGeom>
              <a:avLst/>
              <a:gdLst>
                <a:gd name="textAreaLeft" fmla="*/ 0 w 609120"/>
                <a:gd name="textAreaRight" fmla="*/ 609480 w 609120"/>
                <a:gd name="textAreaTop" fmla="*/ 0 h 1419840"/>
                <a:gd name="textAreaBottom" fmla="*/ 1420200 h 1419840"/>
              </a:gdLst>
              <a:ahLst/>
              <a:cxn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482" name="Freeform 14"/>
            <p:cNvSpPr/>
            <p:nvPr/>
          </p:nvSpPr>
          <p:spPr>
            <a:xfrm>
              <a:off x="959760" y="6503760"/>
              <a:ext cx="171000" cy="363240"/>
            </a:xfrm>
            <a:custGeom>
              <a:avLst/>
              <a:gdLst>
                <a:gd name="textAreaLeft" fmla="*/ 0 w 171000"/>
                <a:gd name="textAreaRight" fmla="*/ 171360 w 171000"/>
                <a:gd name="textAreaTop" fmla="*/ 0 h 363240"/>
                <a:gd name="textAreaBottom" fmla="*/ 363600 h 363240"/>
              </a:gdLst>
              <a:ahLst/>
              <a:cxn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483" name="Freeform 15"/>
            <p:cNvSpPr/>
            <p:nvPr/>
          </p:nvSpPr>
          <p:spPr>
            <a:xfrm>
              <a:off x="100800" y="3201120"/>
              <a:ext cx="821520" cy="3328200"/>
            </a:xfrm>
            <a:custGeom>
              <a:avLst/>
              <a:gdLst>
                <a:gd name="textAreaLeft" fmla="*/ 0 w 821520"/>
                <a:gd name="textAreaRight" fmla="*/ 821880 w 821520"/>
                <a:gd name="textAreaTop" fmla="*/ 0 h 3328200"/>
                <a:gd name="textAreaBottom" fmla="*/ 3328560 h 3328200"/>
              </a:gdLst>
              <a:ahLst/>
              <a:cxn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484" name="Freeform 16"/>
            <p:cNvSpPr/>
            <p:nvPr/>
          </p:nvSpPr>
          <p:spPr>
            <a:xfrm>
              <a:off x="22320" y="228600"/>
              <a:ext cx="105840" cy="2927520"/>
            </a:xfrm>
            <a:custGeom>
              <a:avLst/>
              <a:gdLst>
                <a:gd name="textAreaLeft" fmla="*/ 0 w 105840"/>
                <a:gd name="textAreaRight" fmla="*/ 106200 w 105840"/>
                <a:gd name="textAreaTop" fmla="*/ 0 h 2927520"/>
                <a:gd name="textAreaBottom" fmla="*/ 2927880 h 2927520"/>
              </a:gdLst>
              <a:ahLst/>
              <a:cxn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485" name="Freeform 17"/>
            <p:cNvSpPr/>
            <p:nvPr/>
          </p:nvSpPr>
          <p:spPr>
            <a:xfrm>
              <a:off x="78120" y="2944080"/>
              <a:ext cx="77760" cy="493560"/>
            </a:xfrm>
            <a:custGeom>
              <a:avLst/>
              <a:gdLst>
                <a:gd name="textAreaLeft" fmla="*/ 0 w 77760"/>
                <a:gd name="textAreaRight" fmla="*/ 78120 w 77760"/>
                <a:gd name="textAreaTop" fmla="*/ 0 h 493560"/>
                <a:gd name="textAreaBottom" fmla="*/ 493920 h 493560"/>
              </a:gdLst>
              <a:ahLst/>
              <a:cxn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486" name="Freeform 18"/>
            <p:cNvSpPr/>
            <p:nvPr/>
          </p:nvSpPr>
          <p:spPr>
            <a:xfrm>
              <a:off x="769680" y="5478840"/>
              <a:ext cx="189720" cy="1024560"/>
            </a:xfrm>
            <a:custGeom>
              <a:avLst/>
              <a:gdLst>
                <a:gd name="textAreaLeft" fmla="*/ 0 w 189720"/>
                <a:gd name="textAreaRight" fmla="*/ 190080 w 189720"/>
                <a:gd name="textAreaTop" fmla="*/ 0 h 1024560"/>
                <a:gd name="textAreaBottom" fmla="*/ 1024920 h 1024560"/>
              </a:gdLst>
              <a:ahLst/>
              <a:cxn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487" name="Freeform 19"/>
            <p:cNvSpPr/>
            <p:nvPr/>
          </p:nvSpPr>
          <p:spPr>
            <a:xfrm>
              <a:off x="775440" y="1398960"/>
              <a:ext cx="2075760" cy="4047840"/>
            </a:xfrm>
            <a:custGeom>
              <a:avLst/>
              <a:gdLst>
                <a:gd name="textAreaLeft" fmla="*/ 0 w 2075760"/>
                <a:gd name="textAreaRight" fmla="*/ 2076120 w 2075760"/>
                <a:gd name="textAreaTop" fmla="*/ 0 h 4047840"/>
                <a:gd name="textAreaBottom" fmla="*/ 4048200 h 4047840"/>
              </a:gdLst>
              <a:ahLst/>
              <a:cxn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488" name="Freeform 20"/>
            <p:cNvSpPr/>
            <p:nvPr/>
          </p:nvSpPr>
          <p:spPr>
            <a:xfrm>
              <a:off x="922680" y="6530040"/>
              <a:ext cx="161640" cy="336960"/>
            </a:xfrm>
            <a:custGeom>
              <a:avLst/>
              <a:gdLst>
                <a:gd name="textAreaLeft" fmla="*/ 0 w 161640"/>
                <a:gd name="textAreaRight" fmla="*/ 162000 w 161640"/>
                <a:gd name="textAreaTop" fmla="*/ 0 h 336960"/>
                <a:gd name="textAreaBottom" fmla="*/ 337320 h 336960"/>
              </a:gdLst>
              <a:ahLst/>
              <a:cxn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489" name="Freeform 21"/>
            <p:cNvSpPr/>
            <p:nvPr/>
          </p:nvSpPr>
          <p:spPr>
            <a:xfrm>
              <a:off x="769680" y="5359320"/>
              <a:ext cx="37080" cy="221400"/>
            </a:xfrm>
            <a:custGeom>
              <a:avLst/>
              <a:gdLst>
                <a:gd name="textAreaLeft" fmla="*/ 0 w 37080"/>
                <a:gd name="textAreaRight" fmla="*/ 37440 w 37080"/>
                <a:gd name="textAreaTop" fmla="*/ 0 h 221400"/>
                <a:gd name="textAreaBottom" fmla="*/ 221760 h 221400"/>
              </a:gdLst>
              <a:ahLst/>
              <a:cxn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490" name="Freeform 22"/>
            <p:cNvSpPr/>
            <p:nvPr/>
          </p:nvSpPr>
          <p:spPr>
            <a:xfrm>
              <a:off x="849960" y="6244560"/>
              <a:ext cx="238320" cy="622080"/>
            </a:xfrm>
            <a:custGeom>
              <a:avLst/>
              <a:gdLst>
                <a:gd name="textAreaLeft" fmla="*/ 0 w 238320"/>
                <a:gd name="textAreaRight" fmla="*/ 238680 w 238320"/>
                <a:gd name="textAreaTop" fmla="*/ 0 h 622080"/>
                <a:gd name="textAreaBottom" fmla="*/ 622440 h 622080"/>
              </a:gdLst>
              <a:ahLst/>
              <a:cxn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</p:grpSp>
      <p:grpSp>
        <p:nvGrpSpPr>
          <p:cNvPr id="491" name="Group 9"/>
          <p:cNvGrpSpPr/>
          <p:nvPr/>
        </p:nvGrpSpPr>
        <p:grpSpPr>
          <a:xfrm>
            <a:off x="27360" y="-720"/>
            <a:ext cx="2356200" cy="6853680"/>
            <a:chOff x="27360" y="-720"/>
            <a:chExt cx="2356200" cy="6853680"/>
          </a:xfrm>
        </p:grpSpPr>
        <p:sp>
          <p:nvSpPr>
            <p:cNvPr id="492" name="Freeform 27"/>
            <p:cNvSpPr/>
            <p:nvPr/>
          </p:nvSpPr>
          <p:spPr>
            <a:xfrm>
              <a:off x="27360" y="-720"/>
              <a:ext cx="493920" cy="4400640"/>
            </a:xfrm>
            <a:custGeom>
              <a:avLst/>
              <a:gdLst>
                <a:gd name="textAreaLeft" fmla="*/ 0 w 493920"/>
                <a:gd name="textAreaRight" fmla="*/ 494280 w 493920"/>
                <a:gd name="textAreaTop" fmla="*/ 0 h 4400640"/>
                <a:gd name="textAreaBottom" fmla="*/ 4401000 h 4400640"/>
              </a:gdLst>
              <a:ahLst/>
              <a:cxnLst/>
              <a:rect l="textAreaLeft" t="textAreaTop" r="textAreaRight" b="textAreaBottom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493" name="Freeform 28"/>
            <p:cNvSpPr/>
            <p:nvPr/>
          </p:nvSpPr>
          <p:spPr>
            <a:xfrm>
              <a:off x="550440" y="4316400"/>
              <a:ext cx="423000" cy="1580400"/>
            </a:xfrm>
            <a:custGeom>
              <a:avLst/>
              <a:gdLst>
                <a:gd name="textAreaLeft" fmla="*/ 0 w 423000"/>
                <a:gd name="textAreaRight" fmla="*/ 423360 w 423000"/>
                <a:gd name="textAreaTop" fmla="*/ 0 h 1580400"/>
                <a:gd name="textAreaBottom" fmla="*/ 1580760 h 1580400"/>
              </a:gdLst>
              <a:ahLst/>
              <a:cxnLst/>
              <a:rect l="textAreaLeft" t="textAreaTop" r="textAreaRight" b="textAreaBottom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494" name="Freeform 29"/>
            <p:cNvSpPr/>
            <p:nvPr/>
          </p:nvSpPr>
          <p:spPr>
            <a:xfrm>
              <a:off x="1006200" y="5862600"/>
              <a:ext cx="430560" cy="990360"/>
            </a:xfrm>
            <a:custGeom>
              <a:avLst/>
              <a:gdLst>
                <a:gd name="textAreaLeft" fmla="*/ 0 w 430560"/>
                <a:gd name="textAreaRight" fmla="*/ 430920 w 430560"/>
                <a:gd name="textAreaTop" fmla="*/ 0 h 990360"/>
                <a:gd name="textAreaBottom" fmla="*/ 990720 h 990360"/>
              </a:gdLst>
              <a:ahLst/>
              <a:cxnLst/>
              <a:rect l="textAreaLeft" t="textAreaTop" r="textAreaRight" b="textAreaBottom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495" name="Freeform 30"/>
            <p:cNvSpPr/>
            <p:nvPr/>
          </p:nvSpPr>
          <p:spPr>
            <a:xfrm>
              <a:off x="521640" y="4364280"/>
              <a:ext cx="551520" cy="2235600"/>
            </a:xfrm>
            <a:custGeom>
              <a:avLst/>
              <a:gdLst>
                <a:gd name="textAreaLeft" fmla="*/ 0 w 551520"/>
                <a:gd name="textAreaRight" fmla="*/ 551880 w 551520"/>
                <a:gd name="textAreaTop" fmla="*/ 0 h 2235600"/>
                <a:gd name="textAreaBottom" fmla="*/ 2235960 h 2235600"/>
              </a:gdLst>
              <a:ahLst/>
              <a:cxnLst/>
              <a:rect l="textAreaLeft" t="textAreaTop" r="textAreaRight" b="textAreaBottom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496" name="Freeform 31"/>
            <p:cNvSpPr/>
            <p:nvPr/>
          </p:nvSpPr>
          <p:spPr>
            <a:xfrm>
              <a:off x="468000" y="1289160"/>
              <a:ext cx="173880" cy="3026880"/>
            </a:xfrm>
            <a:custGeom>
              <a:avLst/>
              <a:gdLst>
                <a:gd name="textAreaLeft" fmla="*/ 0 w 173880"/>
                <a:gd name="textAreaRight" fmla="*/ 174240 w 173880"/>
                <a:gd name="textAreaTop" fmla="*/ 0 h 3026880"/>
                <a:gd name="textAreaBottom" fmla="*/ 3027240 h 3026880"/>
              </a:gdLst>
              <a:ahLst/>
              <a:cxnLst/>
              <a:rect l="textAreaLeft" t="textAreaTop" r="textAreaRight" b="textAreaBottom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497" name="Freeform 32"/>
            <p:cNvSpPr/>
            <p:nvPr/>
          </p:nvSpPr>
          <p:spPr>
            <a:xfrm>
              <a:off x="1111680" y="6571440"/>
              <a:ext cx="133920" cy="281160"/>
            </a:xfrm>
            <a:custGeom>
              <a:avLst/>
              <a:gdLst>
                <a:gd name="textAreaLeft" fmla="*/ 0 w 133920"/>
                <a:gd name="textAreaRight" fmla="*/ 134280 w 133920"/>
                <a:gd name="textAreaTop" fmla="*/ 0 h 281160"/>
                <a:gd name="textAreaBottom" fmla="*/ 281520 h 281160"/>
              </a:gdLst>
              <a:ahLst/>
              <a:cxnLst/>
              <a:rect l="textAreaLeft" t="textAreaTop" r="textAreaRight" b="textAreaBottom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498" name="Freeform 33"/>
            <p:cNvSpPr/>
            <p:nvPr/>
          </p:nvSpPr>
          <p:spPr>
            <a:xfrm>
              <a:off x="502560" y="4107600"/>
              <a:ext cx="82080" cy="511200"/>
            </a:xfrm>
            <a:custGeom>
              <a:avLst/>
              <a:gdLst>
                <a:gd name="textAreaLeft" fmla="*/ 0 w 82080"/>
                <a:gd name="textAreaRight" fmla="*/ 82440 w 82080"/>
                <a:gd name="textAreaTop" fmla="*/ 0 h 511200"/>
                <a:gd name="textAreaBottom" fmla="*/ 511560 h 511200"/>
              </a:gdLst>
              <a:ahLst/>
              <a:cxnLst/>
              <a:rect l="textAreaLeft" t="textAreaTop" r="textAreaRight" b="textAreaBottom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499" name="Freeform 34"/>
            <p:cNvSpPr/>
            <p:nvPr/>
          </p:nvSpPr>
          <p:spPr>
            <a:xfrm>
              <a:off x="973800" y="3145680"/>
              <a:ext cx="1409760" cy="2716560"/>
            </a:xfrm>
            <a:custGeom>
              <a:avLst/>
              <a:gdLst>
                <a:gd name="textAreaLeft" fmla="*/ 0 w 1409760"/>
                <a:gd name="textAreaRight" fmla="*/ 1410120 w 1409760"/>
                <a:gd name="textAreaTop" fmla="*/ 0 h 2716560"/>
                <a:gd name="textAreaBottom" fmla="*/ 2716920 h 2716560"/>
              </a:gdLst>
              <a:ahLst/>
              <a:cxnLst/>
              <a:rect l="textAreaLeft" t="textAreaTop" r="textAreaRight" b="textAreaBottom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500" name="Freeform 35"/>
            <p:cNvSpPr/>
            <p:nvPr/>
          </p:nvSpPr>
          <p:spPr>
            <a:xfrm>
              <a:off x="1073520" y="6600240"/>
              <a:ext cx="120240" cy="252720"/>
            </a:xfrm>
            <a:custGeom>
              <a:avLst/>
              <a:gdLst>
                <a:gd name="textAreaLeft" fmla="*/ 0 w 120240"/>
                <a:gd name="textAreaRight" fmla="*/ 120600 w 120240"/>
                <a:gd name="textAreaTop" fmla="*/ 0 h 252720"/>
                <a:gd name="textAreaBottom" fmla="*/ 253080 h 252720"/>
              </a:gdLst>
              <a:ahLst/>
              <a:cxnLst/>
              <a:rect l="textAreaLeft" t="textAreaTop" r="textAreaRight" b="textAreaBottom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501" name="Freeform 36"/>
            <p:cNvSpPr/>
            <p:nvPr/>
          </p:nvSpPr>
          <p:spPr>
            <a:xfrm>
              <a:off x="973800" y="5897160"/>
              <a:ext cx="137520" cy="673920"/>
            </a:xfrm>
            <a:custGeom>
              <a:avLst/>
              <a:gdLst>
                <a:gd name="textAreaLeft" fmla="*/ 0 w 137520"/>
                <a:gd name="textAreaRight" fmla="*/ 137880 w 137520"/>
                <a:gd name="textAreaTop" fmla="*/ 0 h 673920"/>
                <a:gd name="textAreaBottom" fmla="*/ 674280 h 673920"/>
              </a:gdLst>
              <a:ahLst/>
              <a:cxnLst/>
              <a:rect l="textAreaLeft" t="textAreaTop" r="textAreaRight" b="textAreaBottom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502" name="Freeform 37"/>
            <p:cNvSpPr/>
            <p:nvPr/>
          </p:nvSpPr>
          <p:spPr>
            <a:xfrm>
              <a:off x="973800" y="5772600"/>
              <a:ext cx="37800" cy="227520"/>
            </a:xfrm>
            <a:custGeom>
              <a:avLst/>
              <a:gdLst>
                <a:gd name="textAreaLeft" fmla="*/ 0 w 37800"/>
                <a:gd name="textAreaRight" fmla="*/ 38160 w 37800"/>
                <a:gd name="textAreaTop" fmla="*/ 0 h 227520"/>
                <a:gd name="textAreaBottom" fmla="*/ 227880 h 227520"/>
              </a:gdLst>
              <a:ahLst/>
              <a:cxnLst/>
              <a:rect l="textAreaLeft" t="textAreaTop" r="textAreaRight" b="textAreaBottom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503" name="Freeform 38"/>
            <p:cNvSpPr/>
            <p:nvPr/>
          </p:nvSpPr>
          <p:spPr>
            <a:xfrm>
              <a:off x="1006200" y="6322680"/>
              <a:ext cx="210240" cy="530280"/>
            </a:xfrm>
            <a:custGeom>
              <a:avLst/>
              <a:gdLst>
                <a:gd name="textAreaLeft" fmla="*/ 0 w 210240"/>
                <a:gd name="textAreaRight" fmla="*/ 210600 w 210240"/>
                <a:gd name="textAreaTop" fmla="*/ 0 h 530280"/>
                <a:gd name="textAreaBottom" fmla="*/ 530640 h 530280"/>
              </a:gdLst>
              <a:ahLst/>
              <a:cxnLst/>
              <a:rect l="textAreaLeft" t="textAreaTop" r="textAreaRight" b="textAreaBottom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</p:grpSp>
      <p:sp>
        <p:nvSpPr>
          <p:cNvPr id="504" name="Rectangle 6"/>
          <p:cNvSpPr/>
          <p:nvPr/>
        </p:nvSpPr>
        <p:spPr>
          <a:xfrm>
            <a:off x="0" y="0"/>
            <a:ext cx="182520" cy="685764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8160" dist="25560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fr-FR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05" name="PlaceHolder 1"/>
          <p:cNvSpPr>
            <a:spLocks noGrp="1"/>
          </p:cNvSpPr>
          <p:nvPr>
            <p:ph type="title"/>
          </p:nvPr>
        </p:nvSpPr>
        <p:spPr>
          <a:xfrm>
            <a:off x="2589120" y="446040"/>
            <a:ext cx="3504960" cy="975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defTabSz="457200">
              <a:lnSpc>
                <a:spcPct val="100000"/>
              </a:lnSpc>
              <a:buNone/>
            </a:pPr>
            <a:r>
              <a:rPr lang="fr-FR" sz="2000" b="0" strike="noStrike" spc="-1">
                <a:solidFill>
                  <a:schemeClr val="dk1">
                    <a:lumMod val="85000"/>
                    <a:lumOff val="15000"/>
                  </a:schemeClr>
                </a:solidFill>
                <a:latin typeface="Century Gothic"/>
              </a:rPr>
              <a:t>Modifiez le style du titre</a:t>
            </a:r>
            <a:endParaRPr lang="aa-ET" sz="2000" b="0" strike="noStrike" spc="-1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506" name="PlaceHolder 2"/>
          <p:cNvSpPr>
            <a:spLocks noGrp="1"/>
          </p:cNvSpPr>
          <p:nvPr>
            <p:ph type="body"/>
          </p:nvPr>
        </p:nvSpPr>
        <p:spPr>
          <a:xfrm>
            <a:off x="6323040" y="446040"/>
            <a:ext cx="5181120" cy="54147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rmAutofit/>
          </a:bodyPr>
          <a:lstStyle/>
          <a:p>
            <a:pPr marL="343080" indent="-343080" defTabSz="45720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fr-FR" sz="18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Century Gothic"/>
              </a:rPr>
              <a:t>Modifiez les styles du texte du masque</a:t>
            </a:r>
            <a:endParaRPr lang="aa-ET" sz="18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Century Gothic"/>
            </a:endParaRPr>
          </a:p>
          <a:p>
            <a:pPr marL="743040" lvl="1" indent="-285840" defTabSz="45720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fr-FR" sz="16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Century Gothic"/>
              </a:rPr>
              <a:t>Deuxième niveau</a:t>
            </a:r>
            <a:endParaRPr lang="aa-ET" sz="16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Century Gothic"/>
            </a:endParaRPr>
          </a:p>
          <a:p>
            <a:pPr marL="1143000" lvl="2" indent="-228600" defTabSz="45720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fr-FR" sz="14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Century Gothic"/>
              </a:rPr>
              <a:t>Troisième niveau</a:t>
            </a:r>
            <a:endParaRPr lang="aa-ET" sz="14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Century Gothic"/>
            </a:endParaRPr>
          </a:p>
          <a:p>
            <a:pPr marL="1600200" lvl="3" indent="-228600" defTabSz="45720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fr-FR" sz="12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Century Gothic"/>
              </a:rPr>
              <a:t>Quatrième niveau</a:t>
            </a:r>
            <a:endParaRPr lang="aa-ET" sz="12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Century Gothic"/>
            </a:endParaRPr>
          </a:p>
          <a:p>
            <a:pPr marL="2057400" lvl="4" indent="-228600" defTabSz="45720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fr-FR" sz="12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Century Gothic"/>
              </a:rPr>
              <a:t>Cinquième niveau</a:t>
            </a:r>
            <a:endParaRPr lang="aa-ET" sz="12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Century Gothic"/>
            </a:endParaRPr>
          </a:p>
        </p:txBody>
      </p:sp>
      <p:sp>
        <p:nvSpPr>
          <p:cNvPr id="507" name="PlaceHolder 3"/>
          <p:cNvSpPr>
            <a:spLocks noGrp="1"/>
          </p:cNvSpPr>
          <p:nvPr>
            <p:ph type="body"/>
          </p:nvPr>
        </p:nvSpPr>
        <p:spPr>
          <a:xfrm>
            <a:off x="2589120" y="1598760"/>
            <a:ext cx="3504960" cy="42620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defTabSz="4572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fr-FR" sz="14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Century Gothic"/>
              </a:rPr>
              <a:t>Modifiez les styles du texte du masque</a:t>
            </a:r>
            <a:endParaRPr lang="aa-ET" sz="14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Century Gothic"/>
            </a:endParaRPr>
          </a:p>
        </p:txBody>
      </p:sp>
      <p:sp>
        <p:nvSpPr>
          <p:cNvPr id="508" name="PlaceHolder 4"/>
          <p:cNvSpPr>
            <a:spLocks noGrp="1"/>
          </p:cNvSpPr>
          <p:nvPr>
            <p:ph type="dt" idx="43"/>
          </p:nvPr>
        </p:nvSpPr>
        <p:spPr>
          <a:xfrm>
            <a:off x="10361520" y="6130440"/>
            <a:ext cx="1145880" cy="3700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aa-ET" sz="900" b="0" strike="noStrike" spc="-1">
                <a:solidFill>
                  <a:schemeClr val="dk1">
                    <a:tint val="75000"/>
                  </a:schemeClr>
                </a:solidFill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lang="aa-ET" sz="900" b="0" strike="noStrike" spc="-1">
                <a:solidFill>
                  <a:schemeClr val="dk1">
                    <a:tint val="75000"/>
                  </a:schemeClr>
                </a:solidFill>
                <a:latin typeface="Century Gothic"/>
              </a:rPr>
              <a:t>&lt;date/heure&gt;</a:t>
            </a:r>
            <a:endParaRPr lang="fr-FR" sz="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09" name="PlaceHolder 5"/>
          <p:cNvSpPr>
            <a:spLocks noGrp="1"/>
          </p:cNvSpPr>
          <p:nvPr>
            <p:ph type="ftr" idx="44"/>
          </p:nvPr>
        </p:nvSpPr>
        <p:spPr>
          <a:xfrm>
            <a:off x="2589120" y="6135840"/>
            <a:ext cx="761976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fr-FR" sz="900" b="0" strike="noStrike" spc="-1">
                <a:solidFill>
                  <a:schemeClr val="dk1">
                    <a:tint val="75000"/>
                  </a:schemeClr>
                </a:solidFill>
                <a:latin typeface="Century Gothic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fr-FR" sz="900" b="0" strike="noStrike" spc="-1">
                <a:solidFill>
                  <a:schemeClr val="dk1">
                    <a:tint val="75000"/>
                  </a:schemeClr>
                </a:solidFill>
                <a:latin typeface="Century Gothic"/>
              </a:rPr>
              <a:t>&lt;pied de page&gt;</a:t>
            </a:r>
            <a:endParaRPr lang="fr-FR" sz="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0" name="Freeform 11"/>
          <p:cNvSpPr/>
          <p:nvPr/>
        </p:nvSpPr>
        <p:spPr>
          <a:xfrm flipV="1">
            <a:off x="-3960" y="713880"/>
            <a:ext cx="1588320" cy="506880"/>
          </a:xfrm>
          <a:custGeom>
            <a:avLst/>
            <a:gdLst>
              <a:gd name="textAreaLeft" fmla="*/ 0 w 1588320"/>
              <a:gd name="textAreaRight" fmla="*/ 1588680 w 1588320"/>
              <a:gd name="textAreaTop" fmla="*/ 360 h 506880"/>
              <a:gd name="textAreaBottom" fmla="*/ 507600 h 506880"/>
            </a:gdLst>
            <a:ahLst/>
            <a:cxnLst/>
            <a:rect l="textAreaLeft" t="textAreaTop" r="textAreaRight" b="textAreaBottom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fr-FR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11" name="PlaceHolder 6"/>
          <p:cNvSpPr>
            <a:spLocks noGrp="1"/>
          </p:cNvSpPr>
          <p:nvPr>
            <p:ph type="sldNum" idx="45"/>
          </p:nvPr>
        </p:nvSpPr>
        <p:spPr>
          <a:xfrm>
            <a:off x="531720" y="787680"/>
            <a:ext cx="77940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aa-ET" sz="2000" b="0" strike="noStrike" spc="-1">
                <a:solidFill>
                  <a:srgbClr val="FEFFFF"/>
                </a:solidFill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EBC7D32A-8A8B-4A2C-9996-245402FB75A5}" type="slidenum">
              <a:rPr lang="aa-ET" sz="2000" b="0" strike="noStrike" spc="-1">
                <a:solidFill>
                  <a:srgbClr val="FEFFFF"/>
                </a:solidFill>
                <a:latin typeface="Century Gothic"/>
              </a:rPr>
              <a:t>‹N°›</a:t>
            </a:fld>
            <a:endParaRPr lang="fr-FR" sz="2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EF3F0"/>
            </a:gs>
            <a:gs pos="83000">
              <a:srgbClr val="F6B6A5"/>
            </a:gs>
            <a:gs pos="90000">
              <a:srgbClr val="F29278"/>
            </a:gs>
            <a:gs pos="100000">
              <a:srgbClr val="F29278"/>
            </a:gs>
          </a:gsLst>
          <a:lin ang="189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" name="Group 22"/>
          <p:cNvGrpSpPr/>
          <p:nvPr/>
        </p:nvGrpSpPr>
        <p:grpSpPr>
          <a:xfrm>
            <a:off x="0" y="228600"/>
            <a:ext cx="2851200" cy="6638400"/>
            <a:chOff x="0" y="228600"/>
            <a:chExt cx="2851200" cy="6638400"/>
          </a:xfrm>
        </p:grpSpPr>
        <p:sp>
          <p:nvSpPr>
            <p:cNvPr id="513" name="Freeform 11"/>
            <p:cNvSpPr/>
            <p:nvPr/>
          </p:nvSpPr>
          <p:spPr>
            <a:xfrm>
              <a:off x="0" y="2575080"/>
              <a:ext cx="100440" cy="625680"/>
            </a:xfrm>
            <a:custGeom>
              <a:avLst/>
              <a:gdLst>
                <a:gd name="textAreaLeft" fmla="*/ 0 w 100440"/>
                <a:gd name="textAreaRight" fmla="*/ 100800 w 100440"/>
                <a:gd name="textAreaTop" fmla="*/ 0 h 625680"/>
                <a:gd name="textAreaBottom" fmla="*/ 626040 h 625680"/>
              </a:gdLst>
              <a:ahLst/>
              <a:cxn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514" name="Freeform 12"/>
            <p:cNvSpPr/>
            <p:nvPr/>
          </p:nvSpPr>
          <p:spPr>
            <a:xfrm>
              <a:off x="128520" y="3156480"/>
              <a:ext cx="646200" cy="2322000"/>
            </a:xfrm>
            <a:custGeom>
              <a:avLst/>
              <a:gdLst>
                <a:gd name="textAreaLeft" fmla="*/ 0 w 646200"/>
                <a:gd name="textAreaRight" fmla="*/ 646560 w 646200"/>
                <a:gd name="textAreaTop" fmla="*/ 0 h 2322000"/>
                <a:gd name="textAreaBottom" fmla="*/ 2322360 h 2322000"/>
              </a:gdLst>
              <a:ahLst/>
              <a:cxn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515" name="Freeform 13"/>
            <p:cNvSpPr/>
            <p:nvPr/>
          </p:nvSpPr>
          <p:spPr>
            <a:xfrm>
              <a:off x="807120" y="5447160"/>
              <a:ext cx="609120" cy="1419840"/>
            </a:xfrm>
            <a:custGeom>
              <a:avLst/>
              <a:gdLst>
                <a:gd name="textAreaLeft" fmla="*/ 0 w 609120"/>
                <a:gd name="textAreaRight" fmla="*/ 609480 w 609120"/>
                <a:gd name="textAreaTop" fmla="*/ 0 h 1419840"/>
                <a:gd name="textAreaBottom" fmla="*/ 1420200 h 1419840"/>
              </a:gdLst>
              <a:ahLst/>
              <a:cxn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516" name="Freeform 14"/>
            <p:cNvSpPr/>
            <p:nvPr/>
          </p:nvSpPr>
          <p:spPr>
            <a:xfrm>
              <a:off x="959760" y="6503760"/>
              <a:ext cx="171000" cy="363240"/>
            </a:xfrm>
            <a:custGeom>
              <a:avLst/>
              <a:gdLst>
                <a:gd name="textAreaLeft" fmla="*/ 0 w 171000"/>
                <a:gd name="textAreaRight" fmla="*/ 171360 w 171000"/>
                <a:gd name="textAreaTop" fmla="*/ 0 h 363240"/>
                <a:gd name="textAreaBottom" fmla="*/ 363600 h 363240"/>
              </a:gdLst>
              <a:ahLst/>
              <a:cxn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517" name="Freeform 15"/>
            <p:cNvSpPr/>
            <p:nvPr/>
          </p:nvSpPr>
          <p:spPr>
            <a:xfrm>
              <a:off x="100800" y="3201120"/>
              <a:ext cx="821520" cy="3328200"/>
            </a:xfrm>
            <a:custGeom>
              <a:avLst/>
              <a:gdLst>
                <a:gd name="textAreaLeft" fmla="*/ 0 w 821520"/>
                <a:gd name="textAreaRight" fmla="*/ 821880 w 821520"/>
                <a:gd name="textAreaTop" fmla="*/ 0 h 3328200"/>
                <a:gd name="textAreaBottom" fmla="*/ 3328560 h 3328200"/>
              </a:gdLst>
              <a:ahLst/>
              <a:cxn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518" name="Freeform 16"/>
            <p:cNvSpPr/>
            <p:nvPr/>
          </p:nvSpPr>
          <p:spPr>
            <a:xfrm>
              <a:off x="22320" y="228600"/>
              <a:ext cx="105840" cy="2927520"/>
            </a:xfrm>
            <a:custGeom>
              <a:avLst/>
              <a:gdLst>
                <a:gd name="textAreaLeft" fmla="*/ 0 w 105840"/>
                <a:gd name="textAreaRight" fmla="*/ 106200 w 105840"/>
                <a:gd name="textAreaTop" fmla="*/ 0 h 2927520"/>
                <a:gd name="textAreaBottom" fmla="*/ 2927880 h 2927520"/>
              </a:gdLst>
              <a:ahLst/>
              <a:cxn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519" name="Freeform 17"/>
            <p:cNvSpPr/>
            <p:nvPr/>
          </p:nvSpPr>
          <p:spPr>
            <a:xfrm>
              <a:off x="78120" y="2944080"/>
              <a:ext cx="77760" cy="493560"/>
            </a:xfrm>
            <a:custGeom>
              <a:avLst/>
              <a:gdLst>
                <a:gd name="textAreaLeft" fmla="*/ 0 w 77760"/>
                <a:gd name="textAreaRight" fmla="*/ 78120 w 77760"/>
                <a:gd name="textAreaTop" fmla="*/ 0 h 493560"/>
                <a:gd name="textAreaBottom" fmla="*/ 493920 h 493560"/>
              </a:gdLst>
              <a:ahLst/>
              <a:cxn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520" name="Freeform 18"/>
            <p:cNvSpPr/>
            <p:nvPr/>
          </p:nvSpPr>
          <p:spPr>
            <a:xfrm>
              <a:off x="769680" y="5478840"/>
              <a:ext cx="189720" cy="1024560"/>
            </a:xfrm>
            <a:custGeom>
              <a:avLst/>
              <a:gdLst>
                <a:gd name="textAreaLeft" fmla="*/ 0 w 189720"/>
                <a:gd name="textAreaRight" fmla="*/ 190080 w 189720"/>
                <a:gd name="textAreaTop" fmla="*/ 0 h 1024560"/>
                <a:gd name="textAreaBottom" fmla="*/ 1024920 h 1024560"/>
              </a:gdLst>
              <a:ahLst/>
              <a:cxn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521" name="Freeform 19"/>
            <p:cNvSpPr/>
            <p:nvPr/>
          </p:nvSpPr>
          <p:spPr>
            <a:xfrm>
              <a:off x="775440" y="1398960"/>
              <a:ext cx="2075760" cy="4047840"/>
            </a:xfrm>
            <a:custGeom>
              <a:avLst/>
              <a:gdLst>
                <a:gd name="textAreaLeft" fmla="*/ 0 w 2075760"/>
                <a:gd name="textAreaRight" fmla="*/ 2076120 w 2075760"/>
                <a:gd name="textAreaTop" fmla="*/ 0 h 4047840"/>
                <a:gd name="textAreaBottom" fmla="*/ 4048200 h 4047840"/>
              </a:gdLst>
              <a:ahLst/>
              <a:cxn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522" name="Freeform 20"/>
            <p:cNvSpPr/>
            <p:nvPr/>
          </p:nvSpPr>
          <p:spPr>
            <a:xfrm>
              <a:off x="922680" y="6530040"/>
              <a:ext cx="161640" cy="336960"/>
            </a:xfrm>
            <a:custGeom>
              <a:avLst/>
              <a:gdLst>
                <a:gd name="textAreaLeft" fmla="*/ 0 w 161640"/>
                <a:gd name="textAreaRight" fmla="*/ 162000 w 161640"/>
                <a:gd name="textAreaTop" fmla="*/ 0 h 336960"/>
                <a:gd name="textAreaBottom" fmla="*/ 337320 h 336960"/>
              </a:gdLst>
              <a:ahLst/>
              <a:cxn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523" name="Freeform 21"/>
            <p:cNvSpPr/>
            <p:nvPr/>
          </p:nvSpPr>
          <p:spPr>
            <a:xfrm>
              <a:off x="769680" y="5359320"/>
              <a:ext cx="37080" cy="221400"/>
            </a:xfrm>
            <a:custGeom>
              <a:avLst/>
              <a:gdLst>
                <a:gd name="textAreaLeft" fmla="*/ 0 w 37080"/>
                <a:gd name="textAreaRight" fmla="*/ 37440 w 37080"/>
                <a:gd name="textAreaTop" fmla="*/ 0 h 221400"/>
                <a:gd name="textAreaBottom" fmla="*/ 221760 h 221400"/>
              </a:gdLst>
              <a:ahLst/>
              <a:cxn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524" name="Freeform 22"/>
            <p:cNvSpPr/>
            <p:nvPr/>
          </p:nvSpPr>
          <p:spPr>
            <a:xfrm>
              <a:off x="849960" y="6244560"/>
              <a:ext cx="238320" cy="622080"/>
            </a:xfrm>
            <a:custGeom>
              <a:avLst/>
              <a:gdLst>
                <a:gd name="textAreaLeft" fmla="*/ 0 w 238320"/>
                <a:gd name="textAreaRight" fmla="*/ 238680 w 238320"/>
                <a:gd name="textAreaTop" fmla="*/ 0 h 622080"/>
                <a:gd name="textAreaBottom" fmla="*/ 622440 h 622080"/>
              </a:gdLst>
              <a:ahLst/>
              <a:cxn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</p:grpSp>
      <p:grpSp>
        <p:nvGrpSpPr>
          <p:cNvPr id="525" name="Group 9"/>
          <p:cNvGrpSpPr/>
          <p:nvPr/>
        </p:nvGrpSpPr>
        <p:grpSpPr>
          <a:xfrm>
            <a:off x="27360" y="-720"/>
            <a:ext cx="2356200" cy="6853680"/>
            <a:chOff x="27360" y="-720"/>
            <a:chExt cx="2356200" cy="6853680"/>
          </a:xfrm>
        </p:grpSpPr>
        <p:sp>
          <p:nvSpPr>
            <p:cNvPr id="526" name="Freeform 27"/>
            <p:cNvSpPr/>
            <p:nvPr/>
          </p:nvSpPr>
          <p:spPr>
            <a:xfrm>
              <a:off x="27360" y="-720"/>
              <a:ext cx="493920" cy="4400640"/>
            </a:xfrm>
            <a:custGeom>
              <a:avLst/>
              <a:gdLst>
                <a:gd name="textAreaLeft" fmla="*/ 0 w 493920"/>
                <a:gd name="textAreaRight" fmla="*/ 494280 w 493920"/>
                <a:gd name="textAreaTop" fmla="*/ 0 h 4400640"/>
                <a:gd name="textAreaBottom" fmla="*/ 4401000 h 4400640"/>
              </a:gdLst>
              <a:ahLst/>
              <a:cxnLst/>
              <a:rect l="textAreaLeft" t="textAreaTop" r="textAreaRight" b="textAreaBottom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527" name="Freeform 28"/>
            <p:cNvSpPr/>
            <p:nvPr/>
          </p:nvSpPr>
          <p:spPr>
            <a:xfrm>
              <a:off x="550440" y="4316400"/>
              <a:ext cx="423000" cy="1580400"/>
            </a:xfrm>
            <a:custGeom>
              <a:avLst/>
              <a:gdLst>
                <a:gd name="textAreaLeft" fmla="*/ 0 w 423000"/>
                <a:gd name="textAreaRight" fmla="*/ 423360 w 423000"/>
                <a:gd name="textAreaTop" fmla="*/ 0 h 1580400"/>
                <a:gd name="textAreaBottom" fmla="*/ 1580760 h 1580400"/>
              </a:gdLst>
              <a:ahLst/>
              <a:cxnLst/>
              <a:rect l="textAreaLeft" t="textAreaTop" r="textAreaRight" b="textAreaBottom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528" name="Freeform 29"/>
            <p:cNvSpPr/>
            <p:nvPr/>
          </p:nvSpPr>
          <p:spPr>
            <a:xfrm>
              <a:off x="1006200" y="5862600"/>
              <a:ext cx="430560" cy="990360"/>
            </a:xfrm>
            <a:custGeom>
              <a:avLst/>
              <a:gdLst>
                <a:gd name="textAreaLeft" fmla="*/ 0 w 430560"/>
                <a:gd name="textAreaRight" fmla="*/ 430920 w 430560"/>
                <a:gd name="textAreaTop" fmla="*/ 0 h 990360"/>
                <a:gd name="textAreaBottom" fmla="*/ 990720 h 990360"/>
              </a:gdLst>
              <a:ahLst/>
              <a:cxnLst/>
              <a:rect l="textAreaLeft" t="textAreaTop" r="textAreaRight" b="textAreaBottom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529" name="Freeform 30"/>
            <p:cNvSpPr/>
            <p:nvPr/>
          </p:nvSpPr>
          <p:spPr>
            <a:xfrm>
              <a:off x="521640" y="4364280"/>
              <a:ext cx="551520" cy="2235600"/>
            </a:xfrm>
            <a:custGeom>
              <a:avLst/>
              <a:gdLst>
                <a:gd name="textAreaLeft" fmla="*/ 0 w 551520"/>
                <a:gd name="textAreaRight" fmla="*/ 551880 w 551520"/>
                <a:gd name="textAreaTop" fmla="*/ 0 h 2235600"/>
                <a:gd name="textAreaBottom" fmla="*/ 2235960 h 2235600"/>
              </a:gdLst>
              <a:ahLst/>
              <a:cxnLst/>
              <a:rect l="textAreaLeft" t="textAreaTop" r="textAreaRight" b="textAreaBottom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530" name="Freeform 31"/>
            <p:cNvSpPr/>
            <p:nvPr/>
          </p:nvSpPr>
          <p:spPr>
            <a:xfrm>
              <a:off x="468000" y="1289160"/>
              <a:ext cx="173880" cy="3026880"/>
            </a:xfrm>
            <a:custGeom>
              <a:avLst/>
              <a:gdLst>
                <a:gd name="textAreaLeft" fmla="*/ 0 w 173880"/>
                <a:gd name="textAreaRight" fmla="*/ 174240 w 173880"/>
                <a:gd name="textAreaTop" fmla="*/ 0 h 3026880"/>
                <a:gd name="textAreaBottom" fmla="*/ 3027240 h 3026880"/>
              </a:gdLst>
              <a:ahLst/>
              <a:cxnLst/>
              <a:rect l="textAreaLeft" t="textAreaTop" r="textAreaRight" b="textAreaBottom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531" name="Freeform 32"/>
            <p:cNvSpPr/>
            <p:nvPr/>
          </p:nvSpPr>
          <p:spPr>
            <a:xfrm>
              <a:off x="1111680" y="6571440"/>
              <a:ext cx="133920" cy="281160"/>
            </a:xfrm>
            <a:custGeom>
              <a:avLst/>
              <a:gdLst>
                <a:gd name="textAreaLeft" fmla="*/ 0 w 133920"/>
                <a:gd name="textAreaRight" fmla="*/ 134280 w 133920"/>
                <a:gd name="textAreaTop" fmla="*/ 0 h 281160"/>
                <a:gd name="textAreaBottom" fmla="*/ 281520 h 281160"/>
              </a:gdLst>
              <a:ahLst/>
              <a:cxnLst/>
              <a:rect l="textAreaLeft" t="textAreaTop" r="textAreaRight" b="textAreaBottom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532" name="Freeform 33"/>
            <p:cNvSpPr/>
            <p:nvPr/>
          </p:nvSpPr>
          <p:spPr>
            <a:xfrm>
              <a:off x="502560" y="4107600"/>
              <a:ext cx="82080" cy="511200"/>
            </a:xfrm>
            <a:custGeom>
              <a:avLst/>
              <a:gdLst>
                <a:gd name="textAreaLeft" fmla="*/ 0 w 82080"/>
                <a:gd name="textAreaRight" fmla="*/ 82440 w 82080"/>
                <a:gd name="textAreaTop" fmla="*/ 0 h 511200"/>
                <a:gd name="textAreaBottom" fmla="*/ 511560 h 511200"/>
              </a:gdLst>
              <a:ahLst/>
              <a:cxnLst/>
              <a:rect l="textAreaLeft" t="textAreaTop" r="textAreaRight" b="textAreaBottom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533" name="Freeform 34"/>
            <p:cNvSpPr/>
            <p:nvPr/>
          </p:nvSpPr>
          <p:spPr>
            <a:xfrm>
              <a:off x="973800" y="3145680"/>
              <a:ext cx="1409760" cy="2716560"/>
            </a:xfrm>
            <a:custGeom>
              <a:avLst/>
              <a:gdLst>
                <a:gd name="textAreaLeft" fmla="*/ 0 w 1409760"/>
                <a:gd name="textAreaRight" fmla="*/ 1410120 w 1409760"/>
                <a:gd name="textAreaTop" fmla="*/ 0 h 2716560"/>
                <a:gd name="textAreaBottom" fmla="*/ 2716920 h 2716560"/>
              </a:gdLst>
              <a:ahLst/>
              <a:cxnLst/>
              <a:rect l="textAreaLeft" t="textAreaTop" r="textAreaRight" b="textAreaBottom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534" name="Freeform 35"/>
            <p:cNvSpPr/>
            <p:nvPr/>
          </p:nvSpPr>
          <p:spPr>
            <a:xfrm>
              <a:off x="1073520" y="6600240"/>
              <a:ext cx="120240" cy="252720"/>
            </a:xfrm>
            <a:custGeom>
              <a:avLst/>
              <a:gdLst>
                <a:gd name="textAreaLeft" fmla="*/ 0 w 120240"/>
                <a:gd name="textAreaRight" fmla="*/ 120600 w 120240"/>
                <a:gd name="textAreaTop" fmla="*/ 0 h 252720"/>
                <a:gd name="textAreaBottom" fmla="*/ 253080 h 252720"/>
              </a:gdLst>
              <a:ahLst/>
              <a:cxnLst/>
              <a:rect l="textAreaLeft" t="textAreaTop" r="textAreaRight" b="textAreaBottom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535" name="Freeform 36"/>
            <p:cNvSpPr/>
            <p:nvPr/>
          </p:nvSpPr>
          <p:spPr>
            <a:xfrm>
              <a:off x="973800" y="5897160"/>
              <a:ext cx="137520" cy="673920"/>
            </a:xfrm>
            <a:custGeom>
              <a:avLst/>
              <a:gdLst>
                <a:gd name="textAreaLeft" fmla="*/ 0 w 137520"/>
                <a:gd name="textAreaRight" fmla="*/ 137880 w 137520"/>
                <a:gd name="textAreaTop" fmla="*/ 0 h 673920"/>
                <a:gd name="textAreaBottom" fmla="*/ 674280 h 673920"/>
              </a:gdLst>
              <a:ahLst/>
              <a:cxnLst/>
              <a:rect l="textAreaLeft" t="textAreaTop" r="textAreaRight" b="textAreaBottom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536" name="Freeform 37"/>
            <p:cNvSpPr/>
            <p:nvPr/>
          </p:nvSpPr>
          <p:spPr>
            <a:xfrm>
              <a:off x="973800" y="5772600"/>
              <a:ext cx="37800" cy="227520"/>
            </a:xfrm>
            <a:custGeom>
              <a:avLst/>
              <a:gdLst>
                <a:gd name="textAreaLeft" fmla="*/ 0 w 37800"/>
                <a:gd name="textAreaRight" fmla="*/ 38160 w 37800"/>
                <a:gd name="textAreaTop" fmla="*/ 0 h 227520"/>
                <a:gd name="textAreaBottom" fmla="*/ 227880 h 227520"/>
              </a:gdLst>
              <a:ahLst/>
              <a:cxnLst/>
              <a:rect l="textAreaLeft" t="textAreaTop" r="textAreaRight" b="textAreaBottom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537" name="Freeform 38"/>
            <p:cNvSpPr/>
            <p:nvPr/>
          </p:nvSpPr>
          <p:spPr>
            <a:xfrm>
              <a:off x="1006200" y="6322680"/>
              <a:ext cx="210240" cy="530280"/>
            </a:xfrm>
            <a:custGeom>
              <a:avLst/>
              <a:gdLst>
                <a:gd name="textAreaLeft" fmla="*/ 0 w 210240"/>
                <a:gd name="textAreaRight" fmla="*/ 210600 w 210240"/>
                <a:gd name="textAreaTop" fmla="*/ 0 h 530280"/>
                <a:gd name="textAreaBottom" fmla="*/ 530640 h 530280"/>
              </a:gdLst>
              <a:ahLst/>
              <a:cxnLst/>
              <a:rect l="textAreaLeft" t="textAreaTop" r="textAreaRight" b="textAreaBottom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</p:grpSp>
      <p:sp>
        <p:nvSpPr>
          <p:cNvPr id="538" name="Rectangle 6"/>
          <p:cNvSpPr/>
          <p:nvPr/>
        </p:nvSpPr>
        <p:spPr>
          <a:xfrm>
            <a:off x="0" y="0"/>
            <a:ext cx="182520" cy="685764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8160" dist="25560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fr-FR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39" name="PlaceHolder 1"/>
          <p:cNvSpPr>
            <a:spLocks noGrp="1"/>
          </p:cNvSpPr>
          <p:nvPr>
            <p:ph type="title"/>
          </p:nvPr>
        </p:nvSpPr>
        <p:spPr>
          <a:xfrm>
            <a:off x="2589120" y="4800600"/>
            <a:ext cx="8915040" cy="566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rmAutofit/>
          </a:bodyPr>
          <a:lstStyle/>
          <a:p>
            <a:pPr indent="0" defTabSz="457200">
              <a:lnSpc>
                <a:spcPct val="100000"/>
              </a:lnSpc>
              <a:buNone/>
            </a:pPr>
            <a:r>
              <a:rPr lang="fr-FR" sz="2400" b="0" strike="noStrike" spc="-1">
                <a:solidFill>
                  <a:schemeClr val="dk1">
                    <a:lumMod val="85000"/>
                    <a:lumOff val="15000"/>
                  </a:schemeClr>
                </a:solidFill>
                <a:latin typeface="Century Gothic"/>
              </a:rPr>
              <a:t>Modifiez le style du titre</a:t>
            </a:r>
            <a:endParaRPr lang="aa-ET" sz="2400" b="0" strike="noStrike" spc="-1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540" name="PlaceHolder 2"/>
          <p:cNvSpPr>
            <a:spLocks noGrp="1"/>
          </p:cNvSpPr>
          <p:nvPr>
            <p:ph type="body"/>
          </p:nvPr>
        </p:nvSpPr>
        <p:spPr>
          <a:xfrm>
            <a:off x="2589120" y="635040"/>
            <a:ext cx="8915040" cy="38545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/>
          </a:bodyPr>
          <a:lstStyle/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1600" b="0" strike="noStrike" spc="-1">
                <a:solidFill>
                  <a:schemeClr val="dk1"/>
                </a:solidFill>
                <a:latin typeface="Century Gothic"/>
              </a:rPr>
              <a:t>Cliquez sur l'icône pour ajouter une image</a:t>
            </a:r>
            <a:endParaRPr lang="aa-ET" sz="16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Century Gothic"/>
            </a:endParaRPr>
          </a:p>
        </p:txBody>
      </p:sp>
      <p:sp>
        <p:nvSpPr>
          <p:cNvPr id="541" name="PlaceHolder 3"/>
          <p:cNvSpPr>
            <a:spLocks noGrp="1"/>
          </p:cNvSpPr>
          <p:nvPr>
            <p:ph type="body"/>
          </p:nvPr>
        </p:nvSpPr>
        <p:spPr>
          <a:xfrm>
            <a:off x="2589120" y="5367240"/>
            <a:ext cx="8915040" cy="4932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indent="0" defTabSz="4572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fr-FR" sz="12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Century Gothic"/>
              </a:rPr>
              <a:t>Modifiez les styles du texte du masque</a:t>
            </a:r>
            <a:endParaRPr lang="aa-ET" sz="12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Century Gothic"/>
            </a:endParaRPr>
          </a:p>
        </p:txBody>
      </p:sp>
      <p:sp>
        <p:nvSpPr>
          <p:cNvPr id="542" name="PlaceHolder 4"/>
          <p:cNvSpPr>
            <a:spLocks noGrp="1"/>
          </p:cNvSpPr>
          <p:nvPr>
            <p:ph type="dt" idx="46"/>
          </p:nvPr>
        </p:nvSpPr>
        <p:spPr>
          <a:xfrm>
            <a:off x="10361520" y="6130440"/>
            <a:ext cx="1145880" cy="3700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aa-ET" sz="900" b="0" strike="noStrike" spc="-1">
                <a:solidFill>
                  <a:schemeClr val="dk1">
                    <a:tint val="75000"/>
                  </a:schemeClr>
                </a:solidFill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lang="aa-ET" sz="900" b="0" strike="noStrike" spc="-1">
                <a:solidFill>
                  <a:schemeClr val="dk1">
                    <a:tint val="75000"/>
                  </a:schemeClr>
                </a:solidFill>
                <a:latin typeface="Century Gothic"/>
              </a:rPr>
              <a:t>&lt;date/heure&gt;</a:t>
            </a:r>
            <a:endParaRPr lang="fr-FR" sz="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43" name="PlaceHolder 5"/>
          <p:cNvSpPr>
            <a:spLocks noGrp="1"/>
          </p:cNvSpPr>
          <p:nvPr>
            <p:ph type="ftr" idx="47"/>
          </p:nvPr>
        </p:nvSpPr>
        <p:spPr>
          <a:xfrm>
            <a:off x="2589120" y="6135840"/>
            <a:ext cx="761976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fr-FR" sz="900" b="0" strike="noStrike" spc="-1">
                <a:solidFill>
                  <a:schemeClr val="dk1">
                    <a:tint val="75000"/>
                  </a:schemeClr>
                </a:solidFill>
                <a:latin typeface="Century Gothic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fr-FR" sz="900" b="0" strike="noStrike" spc="-1">
                <a:solidFill>
                  <a:schemeClr val="dk1">
                    <a:tint val="75000"/>
                  </a:schemeClr>
                </a:solidFill>
                <a:latin typeface="Century Gothic"/>
              </a:rPr>
              <a:t>&lt;pied de page&gt;</a:t>
            </a:r>
            <a:endParaRPr lang="fr-FR" sz="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44" name="Freeform 11"/>
          <p:cNvSpPr/>
          <p:nvPr/>
        </p:nvSpPr>
        <p:spPr>
          <a:xfrm flipV="1">
            <a:off x="-3960" y="4911840"/>
            <a:ext cx="1588320" cy="506880"/>
          </a:xfrm>
          <a:custGeom>
            <a:avLst/>
            <a:gdLst>
              <a:gd name="textAreaLeft" fmla="*/ 0 w 1588320"/>
              <a:gd name="textAreaRight" fmla="*/ 1588680 w 1588320"/>
              <a:gd name="textAreaTop" fmla="*/ 360 h 506880"/>
              <a:gd name="textAreaBottom" fmla="*/ 507600 h 506880"/>
            </a:gdLst>
            <a:ahLst/>
            <a:cxnLst/>
            <a:rect l="textAreaLeft" t="textAreaTop" r="textAreaRight" b="textAreaBottom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fr-FR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45" name="PlaceHolder 6"/>
          <p:cNvSpPr>
            <a:spLocks noGrp="1"/>
          </p:cNvSpPr>
          <p:nvPr>
            <p:ph type="sldNum" idx="48"/>
          </p:nvPr>
        </p:nvSpPr>
        <p:spPr>
          <a:xfrm>
            <a:off x="531720" y="4983120"/>
            <a:ext cx="77940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aa-ET" sz="2000" b="0" strike="noStrike" spc="-1">
                <a:solidFill>
                  <a:srgbClr val="FEFFFF"/>
                </a:solidFill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D6BE19DE-C63F-4555-9328-4595279C7AA8}" type="slidenum">
              <a:rPr lang="aa-ET" sz="2000" b="0" strike="noStrike" spc="-1">
                <a:solidFill>
                  <a:srgbClr val="FEFFFF"/>
                </a:solidFill>
                <a:latin typeface="Century Gothic"/>
              </a:rPr>
              <a:t>‹N°›</a:t>
            </a:fld>
            <a:endParaRPr lang="fr-FR" sz="2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EF3F0"/>
            </a:gs>
            <a:gs pos="83000">
              <a:srgbClr val="F6B6A5"/>
            </a:gs>
            <a:gs pos="90000">
              <a:srgbClr val="F29278"/>
            </a:gs>
            <a:gs pos="100000">
              <a:srgbClr val="F29278"/>
            </a:gs>
          </a:gsLst>
          <a:lin ang="189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22"/>
          <p:cNvGrpSpPr/>
          <p:nvPr/>
        </p:nvGrpSpPr>
        <p:grpSpPr>
          <a:xfrm>
            <a:off x="0" y="228600"/>
            <a:ext cx="2851200" cy="6638400"/>
            <a:chOff x="0" y="228600"/>
            <a:chExt cx="2851200" cy="6638400"/>
          </a:xfrm>
        </p:grpSpPr>
        <p:sp>
          <p:nvSpPr>
            <p:cNvPr id="36" name="Freeform 11"/>
            <p:cNvSpPr/>
            <p:nvPr/>
          </p:nvSpPr>
          <p:spPr>
            <a:xfrm>
              <a:off x="0" y="2575080"/>
              <a:ext cx="100440" cy="625680"/>
            </a:xfrm>
            <a:custGeom>
              <a:avLst/>
              <a:gdLst>
                <a:gd name="textAreaLeft" fmla="*/ 0 w 100440"/>
                <a:gd name="textAreaRight" fmla="*/ 100800 w 100440"/>
                <a:gd name="textAreaTop" fmla="*/ 0 h 625680"/>
                <a:gd name="textAreaBottom" fmla="*/ 626040 h 625680"/>
              </a:gdLst>
              <a:ahLst/>
              <a:cxn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37" name="Freeform 12"/>
            <p:cNvSpPr/>
            <p:nvPr/>
          </p:nvSpPr>
          <p:spPr>
            <a:xfrm>
              <a:off x="128520" y="3156480"/>
              <a:ext cx="646200" cy="2322000"/>
            </a:xfrm>
            <a:custGeom>
              <a:avLst/>
              <a:gdLst>
                <a:gd name="textAreaLeft" fmla="*/ 0 w 646200"/>
                <a:gd name="textAreaRight" fmla="*/ 646560 w 646200"/>
                <a:gd name="textAreaTop" fmla="*/ 0 h 2322000"/>
                <a:gd name="textAreaBottom" fmla="*/ 2322360 h 2322000"/>
              </a:gdLst>
              <a:ahLst/>
              <a:cxn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38" name="Freeform 13"/>
            <p:cNvSpPr/>
            <p:nvPr/>
          </p:nvSpPr>
          <p:spPr>
            <a:xfrm>
              <a:off x="807120" y="5447160"/>
              <a:ext cx="609120" cy="1419840"/>
            </a:xfrm>
            <a:custGeom>
              <a:avLst/>
              <a:gdLst>
                <a:gd name="textAreaLeft" fmla="*/ 0 w 609120"/>
                <a:gd name="textAreaRight" fmla="*/ 609480 w 609120"/>
                <a:gd name="textAreaTop" fmla="*/ 0 h 1419840"/>
                <a:gd name="textAreaBottom" fmla="*/ 1420200 h 1419840"/>
              </a:gdLst>
              <a:ahLst/>
              <a:cxn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39" name="Freeform 14"/>
            <p:cNvSpPr/>
            <p:nvPr/>
          </p:nvSpPr>
          <p:spPr>
            <a:xfrm>
              <a:off x="959760" y="6503760"/>
              <a:ext cx="171000" cy="363240"/>
            </a:xfrm>
            <a:custGeom>
              <a:avLst/>
              <a:gdLst>
                <a:gd name="textAreaLeft" fmla="*/ 0 w 171000"/>
                <a:gd name="textAreaRight" fmla="*/ 171360 w 171000"/>
                <a:gd name="textAreaTop" fmla="*/ 0 h 363240"/>
                <a:gd name="textAreaBottom" fmla="*/ 363600 h 363240"/>
              </a:gdLst>
              <a:ahLst/>
              <a:cxn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40" name="Freeform 15"/>
            <p:cNvSpPr/>
            <p:nvPr/>
          </p:nvSpPr>
          <p:spPr>
            <a:xfrm>
              <a:off x="100800" y="3201120"/>
              <a:ext cx="821520" cy="3328200"/>
            </a:xfrm>
            <a:custGeom>
              <a:avLst/>
              <a:gdLst>
                <a:gd name="textAreaLeft" fmla="*/ 0 w 821520"/>
                <a:gd name="textAreaRight" fmla="*/ 821880 w 821520"/>
                <a:gd name="textAreaTop" fmla="*/ 0 h 3328200"/>
                <a:gd name="textAreaBottom" fmla="*/ 3328560 h 3328200"/>
              </a:gdLst>
              <a:ahLst/>
              <a:cxn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41" name="Freeform 16"/>
            <p:cNvSpPr/>
            <p:nvPr/>
          </p:nvSpPr>
          <p:spPr>
            <a:xfrm>
              <a:off x="22320" y="228600"/>
              <a:ext cx="105840" cy="2927520"/>
            </a:xfrm>
            <a:custGeom>
              <a:avLst/>
              <a:gdLst>
                <a:gd name="textAreaLeft" fmla="*/ 0 w 105840"/>
                <a:gd name="textAreaRight" fmla="*/ 106200 w 105840"/>
                <a:gd name="textAreaTop" fmla="*/ 0 h 2927520"/>
                <a:gd name="textAreaBottom" fmla="*/ 2927880 h 2927520"/>
              </a:gdLst>
              <a:ahLst/>
              <a:cxn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42" name="Freeform 17"/>
            <p:cNvSpPr/>
            <p:nvPr/>
          </p:nvSpPr>
          <p:spPr>
            <a:xfrm>
              <a:off x="78120" y="2944080"/>
              <a:ext cx="77760" cy="493560"/>
            </a:xfrm>
            <a:custGeom>
              <a:avLst/>
              <a:gdLst>
                <a:gd name="textAreaLeft" fmla="*/ 0 w 77760"/>
                <a:gd name="textAreaRight" fmla="*/ 78120 w 77760"/>
                <a:gd name="textAreaTop" fmla="*/ 0 h 493560"/>
                <a:gd name="textAreaBottom" fmla="*/ 493920 h 493560"/>
              </a:gdLst>
              <a:ahLst/>
              <a:cxn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43" name="Freeform 18"/>
            <p:cNvSpPr/>
            <p:nvPr/>
          </p:nvSpPr>
          <p:spPr>
            <a:xfrm>
              <a:off x="769680" y="5478840"/>
              <a:ext cx="189720" cy="1024560"/>
            </a:xfrm>
            <a:custGeom>
              <a:avLst/>
              <a:gdLst>
                <a:gd name="textAreaLeft" fmla="*/ 0 w 189720"/>
                <a:gd name="textAreaRight" fmla="*/ 190080 w 189720"/>
                <a:gd name="textAreaTop" fmla="*/ 0 h 1024560"/>
                <a:gd name="textAreaBottom" fmla="*/ 1024920 h 1024560"/>
              </a:gdLst>
              <a:ahLst/>
              <a:cxn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44" name="Freeform 19"/>
            <p:cNvSpPr/>
            <p:nvPr/>
          </p:nvSpPr>
          <p:spPr>
            <a:xfrm>
              <a:off x="775440" y="1398960"/>
              <a:ext cx="2075760" cy="4047840"/>
            </a:xfrm>
            <a:custGeom>
              <a:avLst/>
              <a:gdLst>
                <a:gd name="textAreaLeft" fmla="*/ 0 w 2075760"/>
                <a:gd name="textAreaRight" fmla="*/ 2076120 w 2075760"/>
                <a:gd name="textAreaTop" fmla="*/ 0 h 4047840"/>
                <a:gd name="textAreaBottom" fmla="*/ 4048200 h 4047840"/>
              </a:gdLst>
              <a:ahLst/>
              <a:cxn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45" name="Freeform 20"/>
            <p:cNvSpPr/>
            <p:nvPr/>
          </p:nvSpPr>
          <p:spPr>
            <a:xfrm>
              <a:off x="922680" y="6530040"/>
              <a:ext cx="161640" cy="336960"/>
            </a:xfrm>
            <a:custGeom>
              <a:avLst/>
              <a:gdLst>
                <a:gd name="textAreaLeft" fmla="*/ 0 w 161640"/>
                <a:gd name="textAreaRight" fmla="*/ 162000 w 161640"/>
                <a:gd name="textAreaTop" fmla="*/ 0 h 336960"/>
                <a:gd name="textAreaBottom" fmla="*/ 337320 h 336960"/>
              </a:gdLst>
              <a:ahLst/>
              <a:cxn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46" name="Freeform 21"/>
            <p:cNvSpPr/>
            <p:nvPr/>
          </p:nvSpPr>
          <p:spPr>
            <a:xfrm>
              <a:off x="769680" y="5359320"/>
              <a:ext cx="37080" cy="221400"/>
            </a:xfrm>
            <a:custGeom>
              <a:avLst/>
              <a:gdLst>
                <a:gd name="textAreaLeft" fmla="*/ 0 w 37080"/>
                <a:gd name="textAreaRight" fmla="*/ 37440 w 37080"/>
                <a:gd name="textAreaTop" fmla="*/ 0 h 221400"/>
                <a:gd name="textAreaBottom" fmla="*/ 221760 h 221400"/>
              </a:gdLst>
              <a:ahLst/>
              <a:cxn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47" name="Freeform 22"/>
            <p:cNvSpPr/>
            <p:nvPr/>
          </p:nvSpPr>
          <p:spPr>
            <a:xfrm>
              <a:off x="849960" y="6244560"/>
              <a:ext cx="238320" cy="622080"/>
            </a:xfrm>
            <a:custGeom>
              <a:avLst/>
              <a:gdLst>
                <a:gd name="textAreaLeft" fmla="*/ 0 w 238320"/>
                <a:gd name="textAreaRight" fmla="*/ 238680 w 238320"/>
                <a:gd name="textAreaTop" fmla="*/ 0 h 622080"/>
                <a:gd name="textAreaBottom" fmla="*/ 622440 h 622080"/>
              </a:gdLst>
              <a:ahLst/>
              <a:cxn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</p:grpSp>
      <p:grpSp>
        <p:nvGrpSpPr>
          <p:cNvPr id="48" name="Group 9"/>
          <p:cNvGrpSpPr/>
          <p:nvPr/>
        </p:nvGrpSpPr>
        <p:grpSpPr>
          <a:xfrm>
            <a:off x="27360" y="-720"/>
            <a:ext cx="2356200" cy="6853680"/>
            <a:chOff x="27360" y="-720"/>
            <a:chExt cx="2356200" cy="6853680"/>
          </a:xfrm>
        </p:grpSpPr>
        <p:sp>
          <p:nvSpPr>
            <p:cNvPr id="49" name="Freeform 27"/>
            <p:cNvSpPr/>
            <p:nvPr/>
          </p:nvSpPr>
          <p:spPr>
            <a:xfrm>
              <a:off x="27360" y="-720"/>
              <a:ext cx="493920" cy="4400640"/>
            </a:xfrm>
            <a:custGeom>
              <a:avLst/>
              <a:gdLst>
                <a:gd name="textAreaLeft" fmla="*/ 0 w 493920"/>
                <a:gd name="textAreaRight" fmla="*/ 494280 w 493920"/>
                <a:gd name="textAreaTop" fmla="*/ 0 h 4400640"/>
                <a:gd name="textAreaBottom" fmla="*/ 4401000 h 4400640"/>
              </a:gdLst>
              <a:ahLst/>
              <a:cxnLst/>
              <a:rect l="textAreaLeft" t="textAreaTop" r="textAreaRight" b="textAreaBottom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50" name="Freeform 28"/>
            <p:cNvSpPr/>
            <p:nvPr/>
          </p:nvSpPr>
          <p:spPr>
            <a:xfrm>
              <a:off x="550440" y="4316400"/>
              <a:ext cx="423000" cy="1580400"/>
            </a:xfrm>
            <a:custGeom>
              <a:avLst/>
              <a:gdLst>
                <a:gd name="textAreaLeft" fmla="*/ 0 w 423000"/>
                <a:gd name="textAreaRight" fmla="*/ 423360 w 423000"/>
                <a:gd name="textAreaTop" fmla="*/ 0 h 1580400"/>
                <a:gd name="textAreaBottom" fmla="*/ 1580760 h 1580400"/>
              </a:gdLst>
              <a:ahLst/>
              <a:cxnLst/>
              <a:rect l="textAreaLeft" t="textAreaTop" r="textAreaRight" b="textAreaBottom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51" name="Freeform 29"/>
            <p:cNvSpPr/>
            <p:nvPr/>
          </p:nvSpPr>
          <p:spPr>
            <a:xfrm>
              <a:off x="1006200" y="5862600"/>
              <a:ext cx="430560" cy="990360"/>
            </a:xfrm>
            <a:custGeom>
              <a:avLst/>
              <a:gdLst>
                <a:gd name="textAreaLeft" fmla="*/ 0 w 430560"/>
                <a:gd name="textAreaRight" fmla="*/ 430920 w 430560"/>
                <a:gd name="textAreaTop" fmla="*/ 0 h 990360"/>
                <a:gd name="textAreaBottom" fmla="*/ 990720 h 990360"/>
              </a:gdLst>
              <a:ahLst/>
              <a:cxnLst/>
              <a:rect l="textAreaLeft" t="textAreaTop" r="textAreaRight" b="textAreaBottom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52" name="Freeform 30"/>
            <p:cNvSpPr/>
            <p:nvPr/>
          </p:nvSpPr>
          <p:spPr>
            <a:xfrm>
              <a:off x="521640" y="4364280"/>
              <a:ext cx="551520" cy="2235600"/>
            </a:xfrm>
            <a:custGeom>
              <a:avLst/>
              <a:gdLst>
                <a:gd name="textAreaLeft" fmla="*/ 0 w 551520"/>
                <a:gd name="textAreaRight" fmla="*/ 551880 w 551520"/>
                <a:gd name="textAreaTop" fmla="*/ 0 h 2235600"/>
                <a:gd name="textAreaBottom" fmla="*/ 2235960 h 2235600"/>
              </a:gdLst>
              <a:ahLst/>
              <a:cxnLst/>
              <a:rect l="textAreaLeft" t="textAreaTop" r="textAreaRight" b="textAreaBottom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53" name="Freeform 31"/>
            <p:cNvSpPr/>
            <p:nvPr/>
          </p:nvSpPr>
          <p:spPr>
            <a:xfrm>
              <a:off x="468000" y="1289160"/>
              <a:ext cx="173880" cy="3026880"/>
            </a:xfrm>
            <a:custGeom>
              <a:avLst/>
              <a:gdLst>
                <a:gd name="textAreaLeft" fmla="*/ 0 w 173880"/>
                <a:gd name="textAreaRight" fmla="*/ 174240 w 173880"/>
                <a:gd name="textAreaTop" fmla="*/ 0 h 3026880"/>
                <a:gd name="textAreaBottom" fmla="*/ 3027240 h 3026880"/>
              </a:gdLst>
              <a:ahLst/>
              <a:cxnLst/>
              <a:rect l="textAreaLeft" t="textAreaTop" r="textAreaRight" b="textAreaBottom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54" name="Freeform 32"/>
            <p:cNvSpPr/>
            <p:nvPr/>
          </p:nvSpPr>
          <p:spPr>
            <a:xfrm>
              <a:off x="1111680" y="6571440"/>
              <a:ext cx="133920" cy="281160"/>
            </a:xfrm>
            <a:custGeom>
              <a:avLst/>
              <a:gdLst>
                <a:gd name="textAreaLeft" fmla="*/ 0 w 133920"/>
                <a:gd name="textAreaRight" fmla="*/ 134280 w 133920"/>
                <a:gd name="textAreaTop" fmla="*/ 0 h 281160"/>
                <a:gd name="textAreaBottom" fmla="*/ 281520 h 281160"/>
              </a:gdLst>
              <a:ahLst/>
              <a:cxnLst/>
              <a:rect l="textAreaLeft" t="textAreaTop" r="textAreaRight" b="textAreaBottom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55" name="Freeform 33"/>
            <p:cNvSpPr/>
            <p:nvPr/>
          </p:nvSpPr>
          <p:spPr>
            <a:xfrm>
              <a:off x="502560" y="4107600"/>
              <a:ext cx="82080" cy="511200"/>
            </a:xfrm>
            <a:custGeom>
              <a:avLst/>
              <a:gdLst>
                <a:gd name="textAreaLeft" fmla="*/ 0 w 82080"/>
                <a:gd name="textAreaRight" fmla="*/ 82440 w 82080"/>
                <a:gd name="textAreaTop" fmla="*/ 0 h 511200"/>
                <a:gd name="textAreaBottom" fmla="*/ 511560 h 511200"/>
              </a:gdLst>
              <a:ahLst/>
              <a:cxnLst/>
              <a:rect l="textAreaLeft" t="textAreaTop" r="textAreaRight" b="textAreaBottom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56" name="Freeform 34"/>
            <p:cNvSpPr/>
            <p:nvPr/>
          </p:nvSpPr>
          <p:spPr>
            <a:xfrm>
              <a:off x="973800" y="3145680"/>
              <a:ext cx="1409760" cy="2716560"/>
            </a:xfrm>
            <a:custGeom>
              <a:avLst/>
              <a:gdLst>
                <a:gd name="textAreaLeft" fmla="*/ 0 w 1409760"/>
                <a:gd name="textAreaRight" fmla="*/ 1410120 w 1409760"/>
                <a:gd name="textAreaTop" fmla="*/ 0 h 2716560"/>
                <a:gd name="textAreaBottom" fmla="*/ 2716920 h 2716560"/>
              </a:gdLst>
              <a:ahLst/>
              <a:cxnLst/>
              <a:rect l="textAreaLeft" t="textAreaTop" r="textAreaRight" b="textAreaBottom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57" name="Freeform 35"/>
            <p:cNvSpPr/>
            <p:nvPr/>
          </p:nvSpPr>
          <p:spPr>
            <a:xfrm>
              <a:off x="1073520" y="6600240"/>
              <a:ext cx="120240" cy="252720"/>
            </a:xfrm>
            <a:custGeom>
              <a:avLst/>
              <a:gdLst>
                <a:gd name="textAreaLeft" fmla="*/ 0 w 120240"/>
                <a:gd name="textAreaRight" fmla="*/ 120600 w 120240"/>
                <a:gd name="textAreaTop" fmla="*/ 0 h 252720"/>
                <a:gd name="textAreaBottom" fmla="*/ 253080 h 252720"/>
              </a:gdLst>
              <a:ahLst/>
              <a:cxnLst/>
              <a:rect l="textAreaLeft" t="textAreaTop" r="textAreaRight" b="textAreaBottom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58" name="Freeform 36"/>
            <p:cNvSpPr/>
            <p:nvPr/>
          </p:nvSpPr>
          <p:spPr>
            <a:xfrm>
              <a:off x="973800" y="5897160"/>
              <a:ext cx="137520" cy="673920"/>
            </a:xfrm>
            <a:custGeom>
              <a:avLst/>
              <a:gdLst>
                <a:gd name="textAreaLeft" fmla="*/ 0 w 137520"/>
                <a:gd name="textAreaRight" fmla="*/ 137880 w 137520"/>
                <a:gd name="textAreaTop" fmla="*/ 0 h 673920"/>
                <a:gd name="textAreaBottom" fmla="*/ 674280 h 673920"/>
              </a:gdLst>
              <a:ahLst/>
              <a:cxnLst/>
              <a:rect l="textAreaLeft" t="textAreaTop" r="textAreaRight" b="textAreaBottom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59" name="Freeform 37"/>
            <p:cNvSpPr/>
            <p:nvPr/>
          </p:nvSpPr>
          <p:spPr>
            <a:xfrm>
              <a:off x="973800" y="5772600"/>
              <a:ext cx="37800" cy="227520"/>
            </a:xfrm>
            <a:custGeom>
              <a:avLst/>
              <a:gdLst>
                <a:gd name="textAreaLeft" fmla="*/ 0 w 37800"/>
                <a:gd name="textAreaRight" fmla="*/ 38160 w 37800"/>
                <a:gd name="textAreaTop" fmla="*/ 0 h 227520"/>
                <a:gd name="textAreaBottom" fmla="*/ 227880 h 227520"/>
              </a:gdLst>
              <a:ahLst/>
              <a:cxnLst/>
              <a:rect l="textAreaLeft" t="textAreaTop" r="textAreaRight" b="textAreaBottom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60" name="Freeform 38"/>
            <p:cNvSpPr/>
            <p:nvPr/>
          </p:nvSpPr>
          <p:spPr>
            <a:xfrm>
              <a:off x="1006200" y="6322680"/>
              <a:ext cx="210240" cy="530280"/>
            </a:xfrm>
            <a:custGeom>
              <a:avLst/>
              <a:gdLst>
                <a:gd name="textAreaLeft" fmla="*/ 0 w 210240"/>
                <a:gd name="textAreaRight" fmla="*/ 210600 w 210240"/>
                <a:gd name="textAreaTop" fmla="*/ 0 h 530280"/>
                <a:gd name="textAreaBottom" fmla="*/ 530640 h 530280"/>
              </a:gdLst>
              <a:ahLst/>
              <a:cxnLst/>
              <a:rect l="textAreaLeft" t="textAreaTop" r="textAreaRight" b="textAreaBottom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</p:grpSp>
      <p:sp>
        <p:nvSpPr>
          <p:cNvPr id="61" name="Rectangle 6"/>
          <p:cNvSpPr/>
          <p:nvPr/>
        </p:nvSpPr>
        <p:spPr>
          <a:xfrm>
            <a:off x="0" y="0"/>
            <a:ext cx="182520" cy="685764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8160" dist="25560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fr-FR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2589120" y="609480"/>
            <a:ext cx="8915040" cy="31165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rmAutofit/>
          </a:bodyPr>
          <a:lstStyle/>
          <a:p>
            <a:pPr indent="0" defTabSz="457200">
              <a:lnSpc>
                <a:spcPct val="100000"/>
              </a:lnSpc>
              <a:buNone/>
            </a:pPr>
            <a:r>
              <a:rPr lang="fr-FR" sz="4800" b="0" strike="noStrike" spc="-1">
                <a:solidFill>
                  <a:schemeClr val="dk1">
                    <a:lumMod val="85000"/>
                    <a:lumOff val="15000"/>
                  </a:schemeClr>
                </a:solidFill>
                <a:latin typeface="Century Gothic"/>
              </a:rPr>
              <a:t>Modifiez le style du titre</a:t>
            </a:r>
            <a:endParaRPr lang="aa-ET" sz="4800" b="0" strike="noStrike" spc="-1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2589120" y="4354200"/>
            <a:ext cx="8915040" cy="15555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rmAutofit/>
          </a:bodyPr>
          <a:lstStyle/>
          <a:p>
            <a:pPr indent="0" defTabSz="4572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fr-FR" sz="1800" b="0" strike="noStrike" spc="-1">
                <a:solidFill>
                  <a:schemeClr val="dk1">
                    <a:lumMod val="65000"/>
                    <a:lumOff val="35000"/>
                  </a:schemeClr>
                </a:solidFill>
                <a:latin typeface="Century Gothic"/>
              </a:rPr>
              <a:t>Modifiez les styles du texte du masque</a:t>
            </a:r>
            <a:endParaRPr lang="aa-ET" sz="18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Century Gothic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dt" idx="4"/>
          </p:nvPr>
        </p:nvSpPr>
        <p:spPr>
          <a:xfrm>
            <a:off x="10361520" y="6130440"/>
            <a:ext cx="1145880" cy="3700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aa-ET" sz="900" b="0" strike="noStrike" spc="-1">
                <a:solidFill>
                  <a:schemeClr val="dk1">
                    <a:tint val="75000"/>
                  </a:schemeClr>
                </a:solidFill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lang="aa-ET" sz="900" b="0" strike="noStrike" spc="-1">
                <a:solidFill>
                  <a:schemeClr val="dk1">
                    <a:tint val="75000"/>
                  </a:schemeClr>
                </a:solidFill>
                <a:latin typeface="Century Gothic"/>
              </a:rPr>
              <a:t>&lt;date/heure&gt;</a:t>
            </a:r>
            <a:endParaRPr lang="fr-FR" sz="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ftr" idx="5"/>
          </p:nvPr>
        </p:nvSpPr>
        <p:spPr>
          <a:xfrm>
            <a:off x="2589120" y="6135840"/>
            <a:ext cx="761976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fr-FR" sz="900" b="0" strike="noStrike" spc="-1">
                <a:solidFill>
                  <a:schemeClr val="dk1">
                    <a:tint val="75000"/>
                  </a:schemeClr>
                </a:solidFill>
                <a:latin typeface="Century Gothic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fr-FR" sz="900" b="0" strike="noStrike" spc="-1">
                <a:solidFill>
                  <a:schemeClr val="dk1">
                    <a:tint val="75000"/>
                  </a:schemeClr>
                </a:solidFill>
                <a:latin typeface="Century Gothic"/>
              </a:rPr>
              <a:t>&lt;pied de page&gt;</a:t>
            </a:r>
            <a:endParaRPr lang="fr-FR" sz="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Freeform 11"/>
          <p:cNvSpPr/>
          <p:nvPr/>
        </p:nvSpPr>
        <p:spPr>
          <a:xfrm flipV="1">
            <a:off x="-3960" y="3178080"/>
            <a:ext cx="1588320" cy="506880"/>
          </a:xfrm>
          <a:custGeom>
            <a:avLst/>
            <a:gdLst>
              <a:gd name="textAreaLeft" fmla="*/ 0 w 1588320"/>
              <a:gd name="textAreaRight" fmla="*/ 1588680 w 1588320"/>
              <a:gd name="textAreaTop" fmla="*/ 360 h 506880"/>
              <a:gd name="textAreaBottom" fmla="*/ 507600 h 506880"/>
            </a:gdLst>
            <a:ahLst/>
            <a:cxnLst/>
            <a:rect l="textAreaLeft" t="textAreaTop" r="textAreaRight" b="textAreaBottom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fr-FR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7" name="PlaceHolder 5"/>
          <p:cNvSpPr>
            <a:spLocks noGrp="1"/>
          </p:cNvSpPr>
          <p:nvPr>
            <p:ph type="sldNum" idx="6"/>
          </p:nvPr>
        </p:nvSpPr>
        <p:spPr>
          <a:xfrm>
            <a:off x="531720" y="3243960"/>
            <a:ext cx="77940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aa-ET" sz="2000" b="0" strike="noStrike" spc="-1">
                <a:solidFill>
                  <a:srgbClr val="FEFFFF"/>
                </a:solidFill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365F1C51-232E-41AE-B67A-42E24883B18A}" type="slidenum">
              <a:rPr lang="aa-ET" sz="2000" b="0" strike="noStrike" spc="-1">
                <a:solidFill>
                  <a:srgbClr val="FEFFFF"/>
                </a:solidFill>
                <a:latin typeface="Century Gothic"/>
              </a:rPr>
              <a:t>‹N°›</a:t>
            </a:fld>
            <a:endParaRPr lang="fr-FR" sz="2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EF3F0"/>
            </a:gs>
            <a:gs pos="83000">
              <a:srgbClr val="F6B6A5"/>
            </a:gs>
            <a:gs pos="90000">
              <a:srgbClr val="F29278"/>
            </a:gs>
            <a:gs pos="100000">
              <a:srgbClr val="F29278"/>
            </a:gs>
          </a:gsLst>
          <a:lin ang="189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22"/>
          <p:cNvGrpSpPr/>
          <p:nvPr/>
        </p:nvGrpSpPr>
        <p:grpSpPr>
          <a:xfrm>
            <a:off x="0" y="228600"/>
            <a:ext cx="2851200" cy="6638400"/>
            <a:chOff x="0" y="228600"/>
            <a:chExt cx="2851200" cy="6638400"/>
          </a:xfrm>
        </p:grpSpPr>
        <p:sp>
          <p:nvSpPr>
            <p:cNvPr id="69" name="Freeform 11"/>
            <p:cNvSpPr/>
            <p:nvPr/>
          </p:nvSpPr>
          <p:spPr>
            <a:xfrm>
              <a:off x="0" y="2575080"/>
              <a:ext cx="100440" cy="625680"/>
            </a:xfrm>
            <a:custGeom>
              <a:avLst/>
              <a:gdLst>
                <a:gd name="textAreaLeft" fmla="*/ 0 w 100440"/>
                <a:gd name="textAreaRight" fmla="*/ 100800 w 100440"/>
                <a:gd name="textAreaTop" fmla="*/ 0 h 625680"/>
                <a:gd name="textAreaBottom" fmla="*/ 626040 h 625680"/>
              </a:gdLst>
              <a:ahLst/>
              <a:cxn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70" name="Freeform 12"/>
            <p:cNvSpPr/>
            <p:nvPr/>
          </p:nvSpPr>
          <p:spPr>
            <a:xfrm>
              <a:off x="128520" y="3156480"/>
              <a:ext cx="646200" cy="2322000"/>
            </a:xfrm>
            <a:custGeom>
              <a:avLst/>
              <a:gdLst>
                <a:gd name="textAreaLeft" fmla="*/ 0 w 646200"/>
                <a:gd name="textAreaRight" fmla="*/ 646560 w 646200"/>
                <a:gd name="textAreaTop" fmla="*/ 0 h 2322000"/>
                <a:gd name="textAreaBottom" fmla="*/ 2322360 h 2322000"/>
              </a:gdLst>
              <a:ahLst/>
              <a:cxn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71" name="Freeform 13"/>
            <p:cNvSpPr/>
            <p:nvPr/>
          </p:nvSpPr>
          <p:spPr>
            <a:xfrm>
              <a:off x="807120" y="5447160"/>
              <a:ext cx="609120" cy="1419840"/>
            </a:xfrm>
            <a:custGeom>
              <a:avLst/>
              <a:gdLst>
                <a:gd name="textAreaLeft" fmla="*/ 0 w 609120"/>
                <a:gd name="textAreaRight" fmla="*/ 609480 w 609120"/>
                <a:gd name="textAreaTop" fmla="*/ 0 h 1419840"/>
                <a:gd name="textAreaBottom" fmla="*/ 1420200 h 1419840"/>
              </a:gdLst>
              <a:ahLst/>
              <a:cxn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72" name="Freeform 14"/>
            <p:cNvSpPr/>
            <p:nvPr/>
          </p:nvSpPr>
          <p:spPr>
            <a:xfrm>
              <a:off x="959760" y="6503760"/>
              <a:ext cx="171000" cy="363240"/>
            </a:xfrm>
            <a:custGeom>
              <a:avLst/>
              <a:gdLst>
                <a:gd name="textAreaLeft" fmla="*/ 0 w 171000"/>
                <a:gd name="textAreaRight" fmla="*/ 171360 w 171000"/>
                <a:gd name="textAreaTop" fmla="*/ 0 h 363240"/>
                <a:gd name="textAreaBottom" fmla="*/ 363600 h 363240"/>
              </a:gdLst>
              <a:ahLst/>
              <a:cxn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73" name="Freeform 15"/>
            <p:cNvSpPr/>
            <p:nvPr/>
          </p:nvSpPr>
          <p:spPr>
            <a:xfrm>
              <a:off x="100800" y="3201120"/>
              <a:ext cx="821520" cy="3328200"/>
            </a:xfrm>
            <a:custGeom>
              <a:avLst/>
              <a:gdLst>
                <a:gd name="textAreaLeft" fmla="*/ 0 w 821520"/>
                <a:gd name="textAreaRight" fmla="*/ 821880 w 821520"/>
                <a:gd name="textAreaTop" fmla="*/ 0 h 3328200"/>
                <a:gd name="textAreaBottom" fmla="*/ 3328560 h 3328200"/>
              </a:gdLst>
              <a:ahLst/>
              <a:cxn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74" name="Freeform 16"/>
            <p:cNvSpPr/>
            <p:nvPr/>
          </p:nvSpPr>
          <p:spPr>
            <a:xfrm>
              <a:off x="22320" y="228600"/>
              <a:ext cx="105840" cy="2927520"/>
            </a:xfrm>
            <a:custGeom>
              <a:avLst/>
              <a:gdLst>
                <a:gd name="textAreaLeft" fmla="*/ 0 w 105840"/>
                <a:gd name="textAreaRight" fmla="*/ 106200 w 105840"/>
                <a:gd name="textAreaTop" fmla="*/ 0 h 2927520"/>
                <a:gd name="textAreaBottom" fmla="*/ 2927880 h 2927520"/>
              </a:gdLst>
              <a:ahLst/>
              <a:cxn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75" name="Freeform 17"/>
            <p:cNvSpPr/>
            <p:nvPr/>
          </p:nvSpPr>
          <p:spPr>
            <a:xfrm>
              <a:off x="78120" y="2944080"/>
              <a:ext cx="77760" cy="493560"/>
            </a:xfrm>
            <a:custGeom>
              <a:avLst/>
              <a:gdLst>
                <a:gd name="textAreaLeft" fmla="*/ 0 w 77760"/>
                <a:gd name="textAreaRight" fmla="*/ 78120 w 77760"/>
                <a:gd name="textAreaTop" fmla="*/ 0 h 493560"/>
                <a:gd name="textAreaBottom" fmla="*/ 493920 h 493560"/>
              </a:gdLst>
              <a:ahLst/>
              <a:cxn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76" name="Freeform 18"/>
            <p:cNvSpPr/>
            <p:nvPr/>
          </p:nvSpPr>
          <p:spPr>
            <a:xfrm>
              <a:off x="769680" y="5478840"/>
              <a:ext cx="189720" cy="1024560"/>
            </a:xfrm>
            <a:custGeom>
              <a:avLst/>
              <a:gdLst>
                <a:gd name="textAreaLeft" fmla="*/ 0 w 189720"/>
                <a:gd name="textAreaRight" fmla="*/ 190080 w 189720"/>
                <a:gd name="textAreaTop" fmla="*/ 0 h 1024560"/>
                <a:gd name="textAreaBottom" fmla="*/ 1024920 h 1024560"/>
              </a:gdLst>
              <a:ahLst/>
              <a:cxn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77" name="Freeform 19"/>
            <p:cNvSpPr/>
            <p:nvPr/>
          </p:nvSpPr>
          <p:spPr>
            <a:xfrm>
              <a:off x="775440" y="1398960"/>
              <a:ext cx="2075760" cy="4047840"/>
            </a:xfrm>
            <a:custGeom>
              <a:avLst/>
              <a:gdLst>
                <a:gd name="textAreaLeft" fmla="*/ 0 w 2075760"/>
                <a:gd name="textAreaRight" fmla="*/ 2076120 w 2075760"/>
                <a:gd name="textAreaTop" fmla="*/ 0 h 4047840"/>
                <a:gd name="textAreaBottom" fmla="*/ 4048200 h 4047840"/>
              </a:gdLst>
              <a:ahLst/>
              <a:cxn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78" name="Freeform 20"/>
            <p:cNvSpPr/>
            <p:nvPr/>
          </p:nvSpPr>
          <p:spPr>
            <a:xfrm>
              <a:off x="922680" y="6530040"/>
              <a:ext cx="161640" cy="336960"/>
            </a:xfrm>
            <a:custGeom>
              <a:avLst/>
              <a:gdLst>
                <a:gd name="textAreaLeft" fmla="*/ 0 w 161640"/>
                <a:gd name="textAreaRight" fmla="*/ 162000 w 161640"/>
                <a:gd name="textAreaTop" fmla="*/ 0 h 336960"/>
                <a:gd name="textAreaBottom" fmla="*/ 337320 h 336960"/>
              </a:gdLst>
              <a:ahLst/>
              <a:cxn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79" name="Freeform 21"/>
            <p:cNvSpPr/>
            <p:nvPr/>
          </p:nvSpPr>
          <p:spPr>
            <a:xfrm>
              <a:off x="769680" y="5359320"/>
              <a:ext cx="37080" cy="221400"/>
            </a:xfrm>
            <a:custGeom>
              <a:avLst/>
              <a:gdLst>
                <a:gd name="textAreaLeft" fmla="*/ 0 w 37080"/>
                <a:gd name="textAreaRight" fmla="*/ 37440 w 37080"/>
                <a:gd name="textAreaTop" fmla="*/ 0 h 221400"/>
                <a:gd name="textAreaBottom" fmla="*/ 221760 h 221400"/>
              </a:gdLst>
              <a:ahLst/>
              <a:cxn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80" name="Freeform 22"/>
            <p:cNvSpPr/>
            <p:nvPr/>
          </p:nvSpPr>
          <p:spPr>
            <a:xfrm>
              <a:off x="849960" y="6244560"/>
              <a:ext cx="238320" cy="622080"/>
            </a:xfrm>
            <a:custGeom>
              <a:avLst/>
              <a:gdLst>
                <a:gd name="textAreaLeft" fmla="*/ 0 w 238320"/>
                <a:gd name="textAreaRight" fmla="*/ 238680 w 238320"/>
                <a:gd name="textAreaTop" fmla="*/ 0 h 622080"/>
                <a:gd name="textAreaBottom" fmla="*/ 622440 h 622080"/>
              </a:gdLst>
              <a:ahLst/>
              <a:cxn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</p:grpSp>
      <p:grpSp>
        <p:nvGrpSpPr>
          <p:cNvPr id="81" name="Group 9"/>
          <p:cNvGrpSpPr/>
          <p:nvPr/>
        </p:nvGrpSpPr>
        <p:grpSpPr>
          <a:xfrm>
            <a:off x="27360" y="-720"/>
            <a:ext cx="2356200" cy="6853680"/>
            <a:chOff x="27360" y="-720"/>
            <a:chExt cx="2356200" cy="6853680"/>
          </a:xfrm>
        </p:grpSpPr>
        <p:sp>
          <p:nvSpPr>
            <p:cNvPr id="82" name="Freeform 27"/>
            <p:cNvSpPr/>
            <p:nvPr/>
          </p:nvSpPr>
          <p:spPr>
            <a:xfrm>
              <a:off x="27360" y="-720"/>
              <a:ext cx="493920" cy="4400640"/>
            </a:xfrm>
            <a:custGeom>
              <a:avLst/>
              <a:gdLst>
                <a:gd name="textAreaLeft" fmla="*/ 0 w 493920"/>
                <a:gd name="textAreaRight" fmla="*/ 494280 w 493920"/>
                <a:gd name="textAreaTop" fmla="*/ 0 h 4400640"/>
                <a:gd name="textAreaBottom" fmla="*/ 4401000 h 4400640"/>
              </a:gdLst>
              <a:ahLst/>
              <a:cxnLst/>
              <a:rect l="textAreaLeft" t="textAreaTop" r="textAreaRight" b="textAreaBottom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83" name="Freeform 28"/>
            <p:cNvSpPr/>
            <p:nvPr/>
          </p:nvSpPr>
          <p:spPr>
            <a:xfrm>
              <a:off x="550440" y="4316400"/>
              <a:ext cx="423000" cy="1580400"/>
            </a:xfrm>
            <a:custGeom>
              <a:avLst/>
              <a:gdLst>
                <a:gd name="textAreaLeft" fmla="*/ 0 w 423000"/>
                <a:gd name="textAreaRight" fmla="*/ 423360 w 423000"/>
                <a:gd name="textAreaTop" fmla="*/ 0 h 1580400"/>
                <a:gd name="textAreaBottom" fmla="*/ 1580760 h 1580400"/>
              </a:gdLst>
              <a:ahLst/>
              <a:cxnLst/>
              <a:rect l="textAreaLeft" t="textAreaTop" r="textAreaRight" b="textAreaBottom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84" name="Freeform 29"/>
            <p:cNvSpPr/>
            <p:nvPr/>
          </p:nvSpPr>
          <p:spPr>
            <a:xfrm>
              <a:off x="1006200" y="5862600"/>
              <a:ext cx="430560" cy="990360"/>
            </a:xfrm>
            <a:custGeom>
              <a:avLst/>
              <a:gdLst>
                <a:gd name="textAreaLeft" fmla="*/ 0 w 430560"/>
                <a:gd name="textAreaRight" fmla="*/ 430920 w 430560"/>
                <a:gd name="textAreaTop" fmla="*/ 0 h 990360"/>
                <a:gd name="textAreaBottom" fmla="*/ 990720 h 990360"/>
              </a:gdLst>
              <a:ahLst/>
              <a:cxnLst/>
              <a:rect l="textAreaLeft" t="textAreaTop" r="textAreaRight" b="textAreaBottom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85" name="Freeform 30"/>
            <p:cNvSpPr/>
            <p:nvPr/>
          </p:nvSpPr>
          <p:spPr>
            <a:xfrm>
              <a:off x="521640" y="4364280"/>
              <a:ext cx="551520" cy="2235600"/>
            </a:xfrm>
            <a:custGeom>
              <a:avLst/>
              <a:gdLst>
                <a:gd name="textAreaLeft" fmla="*/ 0 w 551520"/>
                <a:gd name="textAreaRight" fmla="*/ 551880 w 551520"/>
                <a:gd name="textAreaTop" fmla="*/ 0 h 2235600"/>
                <a:gd name="textAreaBottom" fmla="*/ 2235960 h 2235600"/>
              </a:gdLst>
              <a:ahLst/>
              <a:cxnLst/>
              <a:rect l="textAreaLeft" t="textAreaTop" r="textAreaRight" b="textAreaBottom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86" name="Freeform 31"/>
            <p:cNvSpPr/>
            <p:nvPr/>
          </p:nvSpPr>
          <p:spPr>
            <a:xfrm>
              <a:off x="468000" y="1289160"/>
              <a:ext cx="173880" cy="3026880"/>
            </a:xfrm>
            <a:custGeom>
              <a:avLst/>
              <a:gdLst>
                <a:gd name="textAreaLeft" fmla="*/ 0 w 173880"/>
                <a:gd name="textAreaRight" fmla="*/ 174240 w 173880"/>
                <a:gd name="textAreaTop" fmla="*/ 0 h 3026880"/>
                <a:gd name="textAreaBottom" fmla="*/ 3027240 h 3026880"/>
              </a:gdLst>
              <a:ahLst/>
              <a:cxnLst/>
              <a:rect l="textAreaLeft" t="textAreaTop" r="textAreaRight" b="textAreaBottom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87" name="Freeform 32"/>
            <p:cNvSpPr/>
            <p:nvPr/>
          </p:nvSpPr>
          <p:spPr>
            <a:xfrm>
              <a:off x="1111680" y="6571440"/>
              <a:ext cx="133920" cy="281160"/>
            </a:xfrm>
            <a:custGeom>
              <a:avLst/>
              <a:gdLst>
                <a:gd name="textAreaLeft" fmla="*/ 0 w 133920"/>
                <a:gd name="textAreaRight" fmla="*/ 134280 w 133920"/>
                <a:gd name="textAreaTop" fmla="*/ 0 h 281160"/>
                <a:gd name="textAreaBottom" fmla="*/ 281520 h 281160"/>
              </a:gdLst>
              <a:ahLst/>
              <a:cxnLst/>
              <a:rect l="textAreaLeft" t="textAreaTop" r="textAreaRight" b="textAreaBottom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88" name="Freeform 33"/>
            <p:cNvSpPr/>
            <p:nvPr/>
          </p:nvSpPr>
          <p:spPr>
            <a:xfrm>
              <a:off x="502560" y="4107600"/>
              <a:ext cx="82080" cy="511200"/>
            </a:xfrm>
            <a:custGeom>
              <a:avLst/>
              <a:gdLst>
                <a:gd name="textAreaLeft" fmla="*/ 0 w 82080"/>
                <a:gd name="textAreaRight" fmla="*/ 82440 w 82080"/>
                <a:gd name="textAreaTop" fmla="*/ 0 h 511200"/>
                <a:gd name="textAreaBottom" fmla="*/ 511560 h 511200"/>
              </a:gdLst>
              <a:ahLst/>
              <a:cxnLst/>
              <a:rect l="textAreaLeft" t="textAreaTop" r="textAreaRight" b="textAreaBottom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89" name="Freeform 34"/>
            <p:cNvSpPr/>
            <p:nvPr/>
          </p:nvSpPr>
          <p:spPr>
            <a:xfrm>
              <a:off x="973800" y="3145680"/>
              <a:ext cx="1409760" cy="2716560"/>
            </a:xfrm>
            <a:custGeom>
              <a:avLst/>
              <a:gdLst>
                <a:gd name="textAreaLeft" fmla="*/ 0 w 1409760"/>
                <a:gd name="textAreaRight" fmla="*/ 1410120 w 1409760"/>
                <a:gd name="textAreaTop" fmla="*/ 0 h 2716560"/>
                <a:gd name="textAreaBottom" fmla="*/ 2716920 h 2716560"/>
              </a:gdLst>
              <a:ahLst/>
              <a:cxnLst/>
              <a:rect l="textAreaLeft" t="textAreaTop" r="textAreaRight" b="textAreaBottom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90" name="Freeform 35"/>
            <p:cNvSpPr/>
            <p:nvPr/>
          </p:nvSpPr>
          <p:spPr>
            <a:xfrm>
              <a:off x="1073520" y="6600240"/>
              <a:ext cx="120240" cy="252720"/>
            </a:xfrm>
            <a:custGeom>
              <a:avLst/>
              <a:gdLst>
                <a:gd name="textAreaLeft" fmla="*/ 0 w 120240"/>
                <a:gd name="textAreaRight" fmla="*/ 120600 w 120240"/>
                <a:gd name="textAreaTop" fmla="*/ 0 h 252720"/>
                <a:gd name="textAreaBottom" fmla="*/ 253080 h 252720"/>
              </a:gdLst>
              <a:ahLst/>
              <a:cxnLst/>
              <a:rect l="textAreaLeft" t="textAreaTop" r="textAreaRight" b="textAreaBottom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91" name="Freeform 36"/>
            <p:cNvSpPr/>
            <p:nvPr/>
          </p:nvSpPr>
          <p:spPr>
            <a:xfrm>
              <a:off x="973800" y="5897160"/>
              <a:ext cx="137520" cy="673920"/>
            </a:xfrm>
            <a:custGeom>
              <a:avLst/>
              <a:gdLst>
                <a:gd name="textAreaLeft" fmla="*/ 0 w 137520"/>
                <a:gd name="textAreaRight" fmla="*/ 137880 w 137520"/>
                <a:gd name="textAreaTop" fmla="*/ 0 h 673920"/>
                <a:gd name="textAreaBottom" fmla="*/ 674280 h 673920"/>
              </a:gdLst>
              <a:ahLst/>
              <a:cxnLst/>
              <a:rect l="textAreaLeft" t="textAreaTop" r="textAreaRight" b="textAreaBottom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92" name="Freeform 37"/>
            <p:cNvSpPr/>
            <p:nvPr/>
          </p:nvSpPr>
          <p:spPr>
            <a:xfrm>
              <a:off x="973800" y="5772600"/>
              <a:ext cx="37800" cy="227520"/>
            </a:xfrm>
            <a:custGeom>
              <a:avLst/>
              <a:gdLst>
                <a:gd name="textAreaLeft" fmla="*/ 0 w 37800"/>
                <a:gd name="textAreaRight" fmla="*/ 38160 w 37800"/>
                <a:gd name="textAreaTop" fmla="*/ 0 h 227520"/>
                <a:gd name="textAreaBottom" fmla="*/ 227880 h 227520"/>
              </a:gdLst>
              <a:ahLst/>
              <a:cxnLst/>
              <a:rect l="textAreaLeft" t="textAreaTop" r="textAreaRight" b="textAreaBottom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93" name="Freeform 38"/>
            <p:cNvSpPr/>
            <p:nvPr/>
          </p:nvSpPr>
          <p:spPr>
            <a:xfrm>
              <a:off x="1006200" y="6322680"/>
              <a:ext cx="210240" cy="530280"/>
            </a:xfrm>
            <a:custGeom>
              <a:avLst/>
              <a:gdLst>
                <a:gd name="textAreaLeft" fmla="*/ 0 w 210240"/>
                <a:gd name="textAreaRight" fmla="*/ 210600 w 210240"/>
                <a:gd name="textAreaTop" fmla="*/ 0 h 530280"/>
                <a:gd name="textAreaBottom" fmla="*/ 530640 h 530280"/>
              </a:gdLst>
              <a:ahLst/>
              <a:cxnLst/>
              <a:rect l="textAreaLeft" t="textAreaTop" r="textAreaRight" b="textAreaBottom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</p:grpSp>
      <p:sp>
        <p:nvSpPr>
          <p:cNvPr id="94" name="Rectangle 6"/>
          <p:cNvSpPr/>
          <p:nvPr/>
        </p:nvSpPr>
        <p:spPr>
          <a:xfrm>
            <a:off x="0" y="0"/>
            <a:ext cx="182520" cy="685764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8160" dist="25560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fr-FR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2850120" y="609480"/>
            <a:ext cx="8393400" cy="28951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rmAutofit/>
          </a:bodyPr>
          <a:lstStyle/>
          <a:p>
            <a:pPr indent="0" defTabSz="457200">
              <a:lnSpc>
                <a:spcPct val="100000"/>
              </a:lnSpc>
              <a:buNone/>
            </a:pPr>
            <a:r>
              <a:rPr lang="fr-FR" sz="4800" b="0" strike="noStrike" spc="-1">
                <a:solidFill>
                  <a:schemeClr val="dk1">
                    <a:lumMod val="85000"/>
                    <a:lumOff val="15000"/>
                  </a:schemeClr>
                </a:solidFill>
                <a:latin typeface="Century Gothic"/>
              </a:rPr>
              <a:t>Modifiez le style du titre</a:t>
            </a:r>
            <a:endParaRPr lang="aa-ET" sz="4800" b="0" strike="noStrike" spc="-1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3274920" y="3505320"/>
            <a:ext cx="7536240" cy="3805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4572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fr-FR" sz="1600" b="0" strike="noStrike" spc="-1">
                <a:solidFill>
                  <a:schemeClr val="dk1">
                    <a:lumMod val="50000"/>
                    <a:lumOff val="50000"/>
                  </a:schemeClr>
                </a:solidFill>
                <a:latin typeface="Century Gothic"/>
              </a:rPr>
              <a:t>Modifiez les styles du texte du masque</a:t>
            </a:r>
            <a:endParaRPr lang="aa-ET" sz="16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Century Gothic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2589120" y="4354200"/>
            <a:ext cx="8915040" cy="15555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rmAutofit/>
          </a:bodyPr>
          <a:lstStyle/>
          <a:p>
            <a:pPr indent="0" defTabSz="4572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fr-FR" sz="1800" b="0" strike="noStrike" spc="-1">
                <a:solidFill>
                  <a:schemeClr val="dk1">
                    <a:lumMod val="65000"/>
                    <a:lumOff val="35000"/>
                  </a:schemeClr>
                </a:solidFill>
                <a:latin typeface="Century Gothic"/>
              </a:rPr>
              <a:t>Modifiez les styles du texte du masque</a:t>
            </a:r>
            <a:endParaRPr lang="aa-ET" sz="18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Century Gothic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 type="dt" idx="7"/>
          </p:nvPr>
        </p:nvSpPr>
        <p:spPr>
          <a:xfrm>
            <a:off x="10361520" y="6130440"/>
            <a:ext cx="1145880" cy="3700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aa-ET" sz="900" b="0" strike="noStrike" spc="-1">
                <a:solidFill>
                  <a:schemeClr val="dk1">
                    <a:tint val="75000"/>
                  </a:schemeClr>
                </a:solidFill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lang="aa-ET" sz="900" b="0" strike="noStrike" spc="-1">
                <a:solidFill>
                  <a:schemeClr val="dk1">
                    <a:tint val="75000"/>
                  </a:schemeClr>
                </a:solidFill>
                <a:latin typeface="Century Gothic"/>
              </a:rPr>
              <a:t>&lt;date/heure&gt;</a:t>
            </a:r>
            <a:endParaRPr lang="fr-FR" sz="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9" name="PlaceHolder 5"/>
          <p:cNvSpPr>
            <a:spLocks noGrp="1"/>
          </p:cNvSpPr>
          <p:nvPr>
            <p:ph type="ftr" idx="8"/>
          </p:nvPr>
        </p:nvSpPr>
        <p:spPr>
          <a:xfrm>
            <a:off x="2589120" y="6135840"/>
            <a:ext cx="761976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fr-FR" sz="900" b="0" strike="noStrike" spc="-1">
                <a:solidFill>
                  <a:schemeClr val="dk1">
                    <a:tint val="75000"/>
                  </a:schemeClr>
                </a:solidFill>
                <a:latin typeface="Century Gothic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fr-FR" sz="900" b="0" strike="noStrike" spc="-1">
                <a:solidFill>
                  <a:schemeClr val="dk1">
                    <a:tint val="75000"/>
                  </a:schemeClr>
                </a:solidFill>
                <a:latin typeface="Century Gothic"/>
              </a:rPr>
              <a:t>&lt;pied de page&gt;</a:t>
            </a:r>
            <a:endParaRPr lang="fr-FR" sz="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0" name="Freeform 11"/>
          <p:cNvSpPr/>
          <p:nvPr/>
        </p:nvSpPr>
        <p:spPr>
          <a:xfrm flipV="1">
            <a:off x="-3960" y="3178080"/>
            <a:ext cx="1588320" cy="506880"/>
          </a:xfrm>
          <a:custGeom>
            <a:avLst/>
            <a:gdLst>
              <a:gd name="textAreaLeft" fmla="*/ 0 w 1588320"/>
              <a:gd name="textAreaRight" fmla="*/ 1588680 w 1588320"/>
              <a:gd name="textAreaTop" fmla="*/ 360 h 506880"/>
              <a:gd name="textAreaBottom" fmla="*/ 507600 h 506880"/>
            </a:gdLst>
            <a:ahLst/>
            <a:cxnLst/>
            <a:rect l="textAreaLeft" t="textAreaTop" r="textAreaRight" b="textAreaBottom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fr-FR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1" name="PlaceHolder 6"/>
          <p:cNvSpPr>
            <a:spLocks noGrp="1"/>
          </p:cNvSpPr>
          <p:nvPr>
            <p:ph type="sldNum" idx="9"/>
          </p:nvPr>
        </p:nvSpPr>
        <p:spPr>
          <a:xfrm>
            <a:off x="531720" y="3243960"/>
            <a:ext cx="77940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aa-ET" sz="2000" b="0" strike="noStrike" spc="-1">
                <a:solidFill>
                  <a:srgbClr val="FEFFFF"/>
                </a:solidFill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14EAB6EC-FC5B-4A00-A43D-8F08ACCC02E5}" type="slidenum">
              <a:rPr lang="aa-ET" sz="2000" b="0" strike="noStrike" spc="-1">
                <a:solidFill>
                  <a:srgbClr val="FEFFFF"/>
                </a:solidFill>
                <a:latin typeface="Century Gothic"/>
              </a:rPr>
              <a:t>‹N°›</a:t>
            </a:fld>
            <a:endParaRPr lang="fr-FR" sz="2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" name="TextBox 13"/>
          <p:cNvSpPr/>
          <p:nvPr/>
        </p:nvSpPr>
        <p:spPr>
          <a:xfrm>
            <a:off x="2467800" y="648000"/>
            <a:ext cx="609120" cy="584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defTabSz="914400">
              <a:lnSpc>
                <a:spcPct val="100000"/>
              </a:lnSpc>
            </a:pPr>
            <a:r>
              <a:rPr lang="en-US" sz="8000" b="0" strike="noStrike" spc="-1">
                <a:solidFill>
                  <a:schemeClr val="accent1"/>
                </a:solidFill>
                <a:latin typeface="Arial"/>
              </a:rPr>
              <a:t>“</a:t>
            </a:r>
            <a:endParaRPr lang="fr-FR" sz="8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TextBox 14"/>
          <p:cNvSpPr/>
          <p:nvPr/>
        </p:nvSpPr>
        <p:spPr>
          <a:xfrm>
            <a:off x="11115000" y="2905200"/>
            <a:ext cx="609120" cy="584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defTabSz="914400">
              <a:lnSpc>
                <a:spcPct val="100000"/>
              </a:lnSpc>
            </a:pPr>
            <a:r>
              <a:rPr lang="en-US" sz="8000" b="0" strike="noStrike" spc="-1">
                <a:solidFill>
                  <a:schemeClr val="accent1"/>
                </a:solidFill>
                <a:latin typeface="Arial"/>
              </a:rPr>
              <a:t>”</a:t>
            </a:r>
            <a:endParaRPr lang="fr-FR" sz="8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EF3F0"/>
            </a:gs>
            <a:gs pos="83000">
              <a:srgbClr val="F6B6A5"/>
            </a:gs>
            <a:gs pos="90000">
              <a:srgbClr val="F29278"/>
            </a:gs>
            <a:gs pos="100000">
              <a:srgbClr val="F29278"/>
            </a:gs>
          </a:gsLst>
          <a:lin ang="189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roup 22"/>
          <p:cNvGrpSpPr/>
          <p:nvPr/>
        </p:nvGrpSpPr>
        <p:grpSpPr>
          <a:xfrm>
            <a:off x="0" y="228600"/>
            <a:ext cx="2851200" cy="6638400"/>
            <a:chOff x="0" y="228600"/>
            <a:chExt cx="2851200" cy="6638400"/>
          </a:xfrm>
        </p:grpSpPr>
        <p:sp>
          <p:nvSpPr>
            <p:cNvPr id="105" name="Freeform 11"/>
            <p:cNvSpPr/>
            <p:nvPr/>
          </p:nvSpPr>
          <p:spPr>
            <a:xfrm>
              <a:off x="0" y="2575080"/>
              <a:ext cx="100440" cy="625680"/>
            </a:xfrm>
            <a:custGeom>
              <a:avLst/>
              <a:gdLst>
                <a:gd name="textAreaLeft" fmla="*/ 0 w 100440"/>
                <a:gd name="textAreaRight" fmla="*/ 100800 w 100440"/>
                <a:gd name="textAreaTop" fmla="*/ 0 h 625680"/>
                <a:gd name="textAreaBottom" fmla="*/ 626040 h 625680"/>
              </a:gdLst>
              <a:ahLst/>
              <a:cxn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06" name="Freeform 12"/>
            <p:cNvSpPr/>
            <p:nvPr/>
          </p:nvSpPr>
          <p:spPr>
            <a:xfrm>
              <a:off x="128520" y="3156480"/>
              <a:ext cx="646200" cy="2322000"/>
            </a:xfrm>
            <a:custGeom>
              <a:avLst/>
              <a:gdLst>
                <a:gd name="textAreaLeft" fmla="*/ 0 w 646200"/>
                <a:gd name="textAreaRight" fmla="*/ 646560 w 646200"/>
                <a:gd name="textAreaTop" fmla="*/ 0 h 2322000"/>
                <a:gd name="textAreaBottom" fmla="*/ 2322360 h 2322000"/>
              </a:gdLst>
              <a:ahLst/>
              <a:cxn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07" name="Freeform 13"/>
            <p:cNvSpPr/>
            <p:nvPr/>
          </p:nvSpPr>
          <p:spPr>
            <a:xfrm>
              <a:off x="807120" y="5447160"/>
              <a:ext cx="609120" cy="1419840"/>
            </a:xfrm>
            <a:custGeom>
              <a:avLst/>
              <a:gdLst>
                <a:gd name="textAreaLeft" fmla="*/ 0 w 609120"/>
                <a:gd name="textAreaRight" fmla="*/ 609480 w 609120"/>
                <a:gd name="textAreaTop" fmla="*/ 0 h 1419840"/>
                <a:gd name="textAreaBottom" fmla="*/ 1420200 h 1419840"/>
              </a:gdLst>
              <a:ahLst/>
              <a:cxn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08" name="Freeform 14"/>
            <p:cNvSpPr/>
            <p:nvPr/>
          </p:nvSpPr>
          <p:spPr>
            <a:xfrm>
              <a:off x="959760" y="6503760"/>
              <a:ext cx="171000" cy="363240"/>
            </a:xfrm>
            <a:custGeom>
              <a:avLst/>
              <a:gdLst>
                <a:gd name="textAreaLeft" fmla="*/ 0 w 171000"/>
                <a:gd name="textAreaRight" fmla="*/ 171360 w 171000"/>
                <a:gd name="textAreaTop" fmla="*/ 0 h 363240"/>
                <a:gd name="textAreaBottom" fmla="*/ 363600 h 363240"/>
              </a:gdLst>
              <a:ahLst/>
              <a:cxn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09" name="Freeform 15"/>
            <p:cNvSpPr/>
            <p:nvPr/>
          </p:nvSpPr>
          <p:spPr>
            <a:xfrm>
              <a:off x="100800" y="3201120"/>
              <a:ext cx="821520" cy="3328200"/>
            </a:xfrm>
            <a:custGeom>
              <a:avLst/>
              <a:gdLst>
                <a:gd name="textAreaLeft" fmla="*/ 0 w 821520"/>
                <a:gd name="textAreaRight" fmla="*/ 821880 w 821520"/>
                <a:gd name="textAreaTop" fmla="*/ 0 h 3328200"/>
                <a:gd name="textAreaBottom" fmla="*/ 3328560 h 3328200"/>
              </a:gdLst>
              <a:ahLst/>
              <a:cxn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10" name="Freeform 16"/>
            <p:cNvSpPr/>
            <p:nvPr/>
          </p:nvSpPr>
          <p:spPr>
            <a:xfrm>
              <a:off x="22320" y="228600"/>
              <a:ext cx="105840" cy="2927520"/>
            </a:xfrm>
            <a:custGeom>
              <a:avLst/>
              <a:gdLst>
                <a:gd name="textAreaLeft" fmla="*/ 0 w 105840"/>
                <a:gd name="textAreaRight" fmla="*/ 106200 w 105840"/>
                <a:gd name="textAreaTop" fmla="*/ 0 h 2927520"/>
                <a:gd name="textAreaBottom" fmla="*/ 2927880 h 2927520"/>
              </a:gdLst>
              <a:ahLst/>
              <a:cxn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11" name="Freeform 17"/>
            <p:cNvSpPr/>
            <p:nvPr/>
          </p:nvSpPr>
          <p:spPr>
            <a:xfrm>
              <a:off x="78120" y="2944080"/>
              <a:ext cx="77760" cy="493560"/>
            </a:xfrm>
            <a:custGeom>
              <a:avLst/>
              <a:gdLst>
                <a:gd name="textAreaLeft" fmla="*/ 0 w 77760"/>
                <a:gd name="textAreaRight" fmla="*/ 78120 w 77760"/>
                <a:gd name="textAreaTop" fmla="*/ 0 h 493560"/>
                <a:gd name="textAreaBottom" fmla="*/ 493920 h 493560"/>
              </a:gdLst>
              <a:ahLst/>
              <a:cxn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12" name="Freeform 18"/>
            <p:cNvSpPr/>
            <p:nvPr/>
          </p:nvSpPr>
          <p:spPr>
            <a:xfrm>
              <a:off x="769680" y="5478840"/>
              <a:ext cx="189720" cy="1024560"/>
            </a:xfrm>
            <a:custGeom>
              <a:avLst/>
              <a:gdLst>
                <a:gd name="textAreaLeft" fmla="*/ 0 w 189720"/>
                <a:gd name="textAreaRight" fmla="*/ 190080 w 189720"/>
                <a:gd name="textAreaTop" fmla="*/ 0 h 1024560"/>
                <a:gd name="textAreaBottom" fmla="*/ 1024920 h 1024560"/>
              </a:gdLst>
              <a:ahLst/>
              <a:cxn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13" name="Freeform 19"/>
            <p:cNvSpPr/>
            <p:nvPr/>
          </p:nvSpPr>
          <p:spPr>
            <a:xfrm>
              <a:off x="775440" y="1398960"/>
              <a:ext cx="2075760" cy="4047840"/>
            </a:xfrm>
            <a:custGeom>
              <a:avLst/>
              <a:gdLst>
                <a:gd name="textAreaLeft" fmla="*/ 0 w 2075760"/>
                <a:gd name="textAreaRight" fmla="*/ 2076120 w 2075760"/>
                <a:gd name="textAreaTop" fmla="*/ 0 h 4047840"/>
                <a:gd name="textAreaBottom" fmla="*/ 4048200 h 4047840"/>
              </a:gdLst>
              <a:ahLst/>
              <a:cxn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14" name="Freeform 20"/>
            <p:cNvSpPr/>
            <p:nvPr/>
          </p:nvSpPr>
          <p:spPr>
            <a:xfrm>
              <a:off x="922680" y="6530040"/>
              <a:ext cx="161640" cy="336960"/>
            </a:xfrm>
            <a:custGeom>
              <a:avLst/>
              <a:gdLst>
                <a:gd name="textAreaLeft" fmla="*/ 0 w 161640"/>
                <a:gd name="textAreaRight" fmla="*/ 162000 w 161640"/>
                <a:gd name="textAreaTop" fmla="*/ 0 h 336960"/>
                <a:gd name="textAreaBottom" fmla="*/ 337320 h 336960"/>
              </a:gdLst>
              <a:ahLst/>
              <a:cxn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15" name="Freeform 21"/>
            <p:cNvSpPr/>
            <p:nvPr/>
          </p:nvSpPr>
          <p:spPr>
            <a:xfrm>
              <a:off x="769680" y="5359320"/>
              <a:ext cx="37080" cy="221400"/>
            </a:xfrm>
            <a:custGeom>
              <a:avLst/>
              <a:gdLst>
                <a:gd name="textAreaLeft" fmla="*/ 0 w 37080"/>
                <a:gd name="textAreaRight" fmla="*/ 37440 w 37080"/>
                <a:gd name="textAreaTop" fmla="*/ 0 h 221400"/>
                <a:gd name="textAreaBottom" fmla="*/ 221760 h 221400"/>
              </a:gdLst>
              <a:ahLst/>
              <a:cxn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16" name="Freeform 22"/>
            <p:cNvSpPr/>
            <p:nvPr/>
          </p:nvSpPr>
          <p:spPr>
            <a:xfrm>
              <a:off x="849960" y="6244560"/>
              <a:ext cx="238320" cy="622080"/>
            </a:xfrm>
            <a:custGeom>
              <a:avLst/>
              <a:gdLst>
                <a:gd name="textAreaLeft" fmla="*/ 0 w 238320"/>
                <a:gd name="textAreaRight" fmla="*/ 238680 w 238320"/>
                <a:gd name="textAreaTop" fmla="*/ 0 h 622080"/>
                <a:gd name="textAreaBottom" fmla="*/ 622440 h 622080"/>
              </a:gdLst>
              <a:ahLst/>
              <a:cxn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</p:grpSp>
      <p:grpSp>
        <p:nvGrpSpPr>
          <p:cNvPr id="117" name="Group 9"/>
          <p:cNvGrpSpPr/>
          <p:nvPr/>
        </p:nvGrpSpPr>
        <p:grpSpPr>
          <a:xfrm>
            <a:off x="27360" y="-720"/>
            <a:ext cx="2356200" cy="6853680"/>
            <a:chOff x="27360" y="-720"/>
            <a:chExt cx="2356200" cy="6853680"/>
          </a:xfrm>
        </p:grpSpPr>
        <p:sp>
          <p:nvSpPr>
            <p:cNvPr id="118" name="Freeform 27"/>
            <p:cNvSpPr/>
            <p:nvPr/>
          </p:nvSpPr>
          <p:spPr>
            <a:xfrm>
              <a:off x="27360" y="-720"/>
              <a:ext cx="493920" cy="4400640"/>
            </a:xfrm>
            <a:custGeom>
              <a:avLst/>
              <a:gdLst>
                <a:gd name="textAreaLeft" fmla="*/ 0 w 493920"/>
                <a:gd name="textAreaRight" fmla="*/ 494280 w 493920"/>
                <a:gd name="textAreaTop" fmla="*/ 0 h 4400640"/>
                <a:gd name="textAreaBottom" fmla="*/ 4401000 h 4400640"/>
              </a:gdLst>
              <a:ahLst/>
              <a:cxnLst/>
              <a:rect l="textAreaLeft" t="textAreaTop" r="textAreaRight" b="textAreaBottom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19" name="Freeform 28"/>
            <p:cNvSpPr/>
            <p:nvPr/>
          </p:nvSpPr>
          <p:spPr>
            <a:xfrm>
              <a:off x="550440" y="4316400"/>
              <a:ext cx="423000" cy="1580400"/>
            </a:xfrm>
            <a:custGeom>
              <a:avLst/>
              <a:gdLst>
                <a:gd name="textAreaLeft" fmla="*/ 0 w 423000"/>
                <a:gd name="textAreaRight" fmla="*/ 423360 w 423000"/>
                <a:gd name="textAreaTop" fmla="*/ 0 h 1580400"/>
                <a:gd name="textAreaBottom" fmla="*/ 1580760 h 1580400"/>
              </a:gdLst>
              <a:ahLst/>
              <a:cxnLst/>
              <a:rect l="textAreaLeft" t="textAreaTop" r="textAreaRight" b="textAreaBottom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20" name="Freeform 29"/>
            <p:cNvSpPr/>
            <p:nvPr/>
          </p:nvSpPr>
          <p:spPr>
            <a:xfrm>
              <a:off x="1006200" y="5862600"/>
              <a:ext cx="430560" cy="990360"/>
            </a:xfrm>
            <a:custGeom>
              <a:avLst/>
              <a:gdLst>
                <a:gd name="textAreaLeft" fmla="*/ 0 w 430560"/>
                <a:gd name="textAreaRight" fmla="*/ 430920 w 430560"/>
                <a:gd name="textAreaTop" fmla="*/ 0 h 990360"/>
                <a:gd name="textAreaBottom" fmla="*/ 990720 h 990360"/>
              </a:gdLst>
              <a:ahLst/>
              <a:cxnLst/>
              <a:rect l="textAreaLeft" t="textAreaTop" r="textAreaRight" b="textAreaBottom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21" name="Freeform 30"/>
            <p:cNvSpPr/>
            <p:nvPr/>
          </p:nvSpPr>
          <p:spPr>
            <a:xfrm>
              <a:off x="521640" y="4364280"/>
              <a:ext cx="551520" cy="2235600"/>
            </a:xfrm>
            <a:custGeom>
              <a:avLst/>
              <a:gdLst>
                <a:gd name="textAreaLeft" fmla="*/ 0 w 551520"/>
                <a:gd name="textAreaRight" fmla="*/ 551880 w 551520"/>
                <a:gd name="textAreaTop" fmla="*/ 0 h 2235600"/>
                <a:gd name="textAreaBottom" fmla="*/ 2235960 h 2235600"/>
              </a:gdLst>
              <a:ahLst/>
              <a:cxnLst/>
              <a:rect l="textAreaLeft" t="textAreaTop" r="textAreaRight" b="textAreaBottom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22" name="Freeform 31"/>
            <p:cNvSpPr/>
            <p:nvPr/>
          </p:nvSpPr>
          <p:spPr>
            <a:xfrm>
              <a:off x="468000" y="1289160"/>
              <a:ext cx="173880" cy="3026880"/>
            </a:xfrm>
            <a:custGeom>
              <a:avLst/>
              <a:gdLst>
                <a:gd name="textAreaLeft" fmla="*/ 0 w 173880"/>
                <a:gd name="textAreaRight" fmla="*/ 174240 w 173880"/>
                <a:gd name="textAreaTop" fmla="*/ 0 h 3026880"/>
                <a:gd name="textAreaBottom" fmla="*/ 3027240 h 3026880"/>
              </a:gdLst>
              <a:ahLst/>
              <a:cxnLst/>
              <a:rect l="textAreaLeft" t="textAreaTop" r="textAreaRight" b="textAreaBottom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23" name="Freeform 32"/>
            <p:cNvSpPr/>
            <p:nvPr/>
          </p:nvSpPr>
          <p:spPr>
            <a:xfrm>
              <a:off x="1111680" y="6571440"/>
              <a:ext cx="133920" cy="281160"/>
            </a:xfrm>
            <a:custGeom>
              <a:avLst/>
              <a:gdLst>
                <a:gd name="textAreaLeft" fmla="*/ 0 w 133920"/>
                <a:gd name="textAreaRight" fmla="*/ 134280 w 133920"/>
                <a:gd name="textAreaTop" fmla="*/ 0 h 281160"/>
                <a:gd name="textAreaBottom" fmla="*/ 281520 h 281160"/>
              </a:gdLst>
              <a:ahLst/>
              <a:cxnLst/>
              <a:rect l="textAreaLeft" t="textAreaTop" r="textAreaRight" b="textAreaBottom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24" name="Freeform 33"/>
            <p:cNvSpPr/>
            <p:nvPr/>
          </p:nvSpPr>
          <p:spPr>
            <a:xfrm>
              <a:off x="502560" y="4107600"/>
              <a:ext cx="82080" cy="511200"/>
            </a:xfrm>
            <a:custGeom>
              <a:avLst/>
              <a:gdLst>
                <a:gd name="textAreaLeft" fmla="*/ 0 w 82080"/>
                <a:gd name="textAreaRight" fmla="*/ 82440 w 82080"/>
                <a:gd name="textAreaTop" fmla="*/ 0 h 511200"/>
                <a:gd name="textAreaBottom" fmla="*/ 511560 h 511200"/>
              </a:gdLst>
              <a:ahLst/>
              <a:cxnLst/>
              <a:rect l="textAreaLeft" t="textAreaTop" r="textAreaRight" b="textAreaBottom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25" name="Freeform 34"/>
            <p:cNvSpPr/>
            <p:nvPr/>
          </p:nvSpPr>
          <p:spPr>
            <a:xfrm>
              <a:off x="973800" y="3145680"/>
              <a:ext cx="1409760" cy="2716560"/>
            </a:xfrm>
            <a:custGeom>
              <a:avLst/>
              <a:gdLst>
                <a:gd name="textAreaLeft" fmla="*/ 0 w 1409760"/>
                <a:gd name="textAreaRight" fmla="*/ 1410120 w 1409760"/>
                <a:gd name="textAreaTop" fmla="*/ 0 h 2716560"/>
                <a:gd name="textAreaBottom" fmla="*/ 2716920 h 2716560"/>
              </a:gdLst>
              <a:ahLst/>
              <a:cxnLst/>
              <a:rect l="textAreaLeft" t="textAreaTop" r="textAreaRight" b="textAreaBottom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26" name="Freeform 35"/>
            <p:cNvSpPr/>
            <p:nvPr/>
          </p:nvSpPr>
          <p:spPr>
            <a:xfrm>
              <a:off x="1073520" y="6600240"/>
              <a:ext cx="120240" cy="252720"/>
            </a:xfrm>
            <a:custGeom>
              <a:avLst/>
              <a:gdLst>
                <a:gd name="textAreaLeft" fmla="*/ 0 w 120240"/>
                <a:gd name="textAreaRight" fmla="*/ 120600 w 120240"/>
                <a:gd name="textAreaTop" fmla="*/ 0 h 252720"/>
                <a:gd name="textAreaBottom" fmla="*/ 253080 h 252720"/>
              </a:gdLst>
              <a:ahLst/>
              <a:cxnLst/>
              <a:rect l="textAreaLeft" t="textAreaTop" r="textAreaRight" b="textAreaBottom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27" name="Freeform 36"/>
            <p:cNvSpPr/>
            <p:nvPr/>
          </p:nvSpPr>
          <p:spPr>
            <a:xfrm>
              <a:off x="973800" y="5897160"/>
              <a:ext cx="137520" cy="673920"/>
            </a:xfrm>
            <a:custGeom>
              <a:avLst/>
              <a:gdLst>
                <a:gd name="textAreaLeft" fmla="*/ 0 w 137520"/>
                <a:gd name="textAreaRight" fmla="*/ 137880 w 137520"/>
                <a:gd name="textAreaTop" fmla="*/ 0 h 673920"/>
                <a:gd name="textAreaBottom" fmla="*/ 674280 h 673920"/>
              </a:gdLst>
              <a:ahLst/>
              <a:cxnLst/>
              <a:rect l="textAreaLeft" t="textAreaTop" r="textAreaRight" b="textAreaBottom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28" name="Freeform 37"/>
            <p:cNvSpPr/>
            <p:nvPr/>
          </p:nvSpPr>
          <p:spPr>
            <a:xfrm>
              <a:off x="973800" y="5772600"/>
              <a:ext cx="37800" cy="227520"/>
            </a:xfrm>
            <a:custGeom>
              <a:avLst/>
              <a:gdLst>
                <a:gd name="textAreaLeft" fmla="*/ 0 w 37800"/>
                <a:gd name="textAreaRight" fmla="*/ 38160 w 37800"/>
                <a:gd name="textAreaTop" fmla="*/ 0 h 227520"/>
                <a:gd name="textAreaBottom" fmla="*/ 227880 h 227520"/>
              </a:gdLst>
              <a:ahLst/>
              <a:cxnLst/>
              <a:rect l="textAreaLeft" t="textAreaTop" r="textAreaRight" b="textAreaBottom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29" name="Freeform 38"/>
            <p:cNvSpPr/>
            <p:nvPr/>
          </p:nvSpPr>
          <p:spPr>
            <a:xfrm>
              <a:off x="1006200" y="6322680"/>
              <a:ext cx="210240" cy="530280"/>
            </a:xfrm>
            <a:custGeom>
              <a:avLst/>
              <a:gdLst>
                <a:gd name="textAreaLeft" fmla="*/ 0 w 210240"/>
                <a:gd name="textAreaRight" fmla="*/ 210600 w 210240"/>
                <a:gd name="textAreaTop" fmla="*/ 0 h 530280"/>
                <a:gd name="textAreaBottom" fmla="*/ 530640 h 530280"/>
              </a:gdLst>
              <a:ahLst/>
              <a:cxnLst/>
              <a:rect l="textAreaLeft" t="textAreaTop" r="textAreaRight" b="textAreaBottom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</p:grpSp>
      <p:sp>
        <p:nvSpPr>
          <p:cNvPr id="130" name="Rectangle 6"/>
          <p:cNvSpPr/>
          <p:nvPr/>
        </p:nvSpPr>
        <p:spPr>
          <a:xfrm>
            <a:off x="0" y="0"/>
            <a:ext cx="182520" cy="685764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8160" dist="25560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fr-FR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2589120" y="2438280"/>
            <a:ext cx="8915040" cy="27244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rmAutofit/>
          </a:bodyPr>
          <a:lstStyle/>
          <a:p>
            <a:pPr indent="0" defTabSz="457200">
              <a:lnSpc>
                <a:spcPct val="100000"/>
              </a:lnSpc>
              <a:buNone/>
            </a:pPr>
            <a:r>
              <a:rPr lang="fr-FR" sz="4800" b="0" strike="noStrike" spc="-1">
                <a:solidFill>
                  <a:schemeClr val="dk1">
                    <a:lumMod val="85000"/>
                    <a:lumOff val="15000"/>
                  </a:schemeClr>
                </a:solidFill>
                <a:latin typeface="Century Gothic"/>
              </a:rPr>
              <a:t>Modifiez le style du titre</a:t>
            </a:r>
            <a:endParaRPr lang="aa-ET" sz="4800" b="0" strike="noStrike" spc="-1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 type="body"/>
          </p:nvPr>
        </p:nvSpPr>
        <p:spPr>
          <a:xfrm>
            <a:off x="2589120" y="5181480"/>
            <a:ext cx="8915040" cy="729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indent="0" defTabSz="4572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fr-FR" sz="1800" b="0" strike="noStrike" spc="-1">
                <a:solidFill>
                  <a:schemeClr val="dk1">
                    <a:lumMod val="65000"/>
                    <a:lumOff val="35000"/>
                  </a:schemeClr>
                </a:solidFill>
                <a:latin typeface="Century Gothic"/>
              </a:rPr>
              <a:t>Modifiez les styles du texte du masque</a:t>
            </a:r>
            <a:endParaRPr lang="aa-ET" sz="18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Century Gothic"/>
            </a:endParaRPr>
          </a:p>
        </p:txBody>
      </p:sp>
      <p:sp>
        <p:nvSpPr>
          <p:cNvPr id="133" name="PlaceHolder 3"/>
          <p:cNvSpPr>
            <a:spLocks noGrp="1"/>
          </p:cNvSpPr>
          <p:nvPr>
            <p:ph type="dt" idx="10"/>
          </p:nvPr>
        </p:nvSpPr>
        <p:spPr>
          <a:xfrm>
            <a:off x="10361520" y="6130440"/>
            <a:ext cx="1145880" cy="3700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aa-ET" sz="900" b="0" strike="noStrike" spc="-1">
                <a:solidFill>
                  <a:schemeClr val="dk1">
                    <a:tint val="75000"/>
                  </a:schemeClr>
                </a:solidFill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lang="aa-ET" sz="900" b="0" strike="noStrike" spc="-1">
                <a:solidFill>
                  <a:schemeClr val="dk1">
                    <a:tint val="75000"/>
                  </a:schemeClr>
                </a:solidFill>
                <a:latin typeface="Century Gothic"/>
              </a:rPr>
              <a:t>&lt;date/heure&gt;</a:t>
            </a:r>
            <a:endParaRPr lang="fr-FR" sz="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4" name="PlaceHolder 4"/>
          <p:cNvSpPr>
            <a:spLocks noGrp="1"/>
          </p:cNvSpPr>
          <p:nvPr>
            <p:ph type="ftr" idx="11"/>
          </p:nvPr>
        </p:nvSpPr>
        <p:spPr>
          <a:xfrm>
            <a:off x="2589120" y="6135840"/>
            <a:ext cx="761976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fr-FR" sz="900" b="0" strike="noStrike" spc="-1">
                <a:solidFill>
                  <a:schemeClr val="dk1">
                    <a:tint val="75000"/>
                  </a:schemeClr>
                </a:solidFill>
                <a:latin typeface="Century Gothic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fr-FR" sz="900" b="0" strike="noStrike" spc="-1">
                <a:solidFill>
                  <a:schemeClr val="dk1">
                    <a:tint val="75000"/>
                  </a:schemeClr>
                </a:solidFill>
                <a:latin typeface="Century Gothic"/>
              </a:rPr>
              <a:t>&lt;pied de page&gt;</a:t>
            </a:r>
            <a:endParaRPr lang="fr-FR" sz="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5" name="Freeform 11"/>
          <p:cNvSpPr/>
          <p:nvPr/>
        </p:nvSpPr>
        <p:spPr>
          <a:xfrm flipV="1">
            <a:off x="-3960" y="4911840"/>
            <a:ext cx="1588320" cy="506880"/>
          </a:xfrm>
          <a:custGeom>
            <a:avLst/>
            <a:gdLst>
              <a:gd name="textAreaLeft" fmla="*/ 0 w 1588320"/>
              <a:gd name="textAreaRight" fmla="*/ 1588680 w 1588320"/>
              <a:gd name="textAreaTop" fmla="*/ 360 h 506880"/>
              <a:gd name="textAreaBottom" fmla="*/ 507600 h 506880"/>
            </a:gdLst>
            <a:ahLst/>
            <a:cxnLst/>
            <a:rect l="textAreaLeft" t="textAreaTop" r="textAreaRight" b="textAreaBottom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fr-FR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36" name="PlaceHolder 5"/>
          <p:cNvSpPr>
            <a:spLocks noGrp="1"/>
          </p:cNvSpPr>
          <p:nvPr>
            <p:ph type="sldNum" idx="12"/>
          </p:nvPr>
        </p:nvSpPr>
        <p:spPr>
          <a:xfrm>
            <a:off x="531720" y="4983120"/>
            <a:ext cx="77940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aa-ET" sz="2000" b="0" strike="noStrike" spc="-1">
                <a:solidFill>
                  <a:srgbClr val="FEFFFF"/>
                </a:solidFill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A098B172-F4A8-4082-B584-D7204E1392E9}" type="slidenum">
              <a:rPr lang="aa-ET" sz="2000" b="0" strike="noStrike" spc="-1">
                <a:solidFill>
                  <a:srgbClr val="FEFFFF"/>
                </a:solidFill>
                <a:latin typeface="Century Gothic"/>
              </a:rPr>
              <a:t>‹N°›</a:t>
            </a:fld>
            <a:endParaRPr lang="fr-FR" sz="2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EF3F0"/>
            </a:gs>
            <a:gs pos="83000">
              <a:srgbClr val="F6B6A5"/>
            </a:gs>
            <a:gs pos="90000">
              <a:srgbClr val="F29278"/>
            </a:gs>
            <a:gs pos="100000">
              <a:srgbClr val="F29278"/>
            </a:gs>
          </a:gsLst>
          <a:lin ang="189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" name="Group 22"/>
          <p:cNvGrpSpPr/>
          <p:nvPr/>
        </p:nvGrpSpPr>
        <p:grpSpPr>
          <a:xfrm>
            <a:off x="0" y="228600"/>
            <a:ext cx="2851200" cy="6638400"/>
            <a:chOff x="0" y="228600"/>
            <a:chExt cx="2851200" cy="6638400"/>
          </a:xfrm>
        </p:grpSpPr>
        <p:sp>
          <p:nvSpPr>
            <p:cNvPr id="138" name="Freeform 11"/>
            <p:cNvSpPr/>
            <p:nvPr/>
          </p:nvSpPr>
          <p:spPr>
            <a:xfrm>
              <a:off x="0" y="2575080"/>
              <a:ext cx="100440" cy="625680"/>
            </a:xfrm>
            <a:custGeom>
              <a:avLst/>
              <a:gdLst>
                <a:gd name="textAreaLeft" fmla="*/ 0 w 100440"/>
                <a:gd name="textAreaRight" fmla="*/ 100800 w 100440"/>
                <a:gd name="textAreaTop" fmla="*/ 0 h 625680"/>
                <a:gd name="textAreaBottom" fmla="*/ 626040 h 625680"/>
              </a:gdLst>
              <a:ahLst/>
              <a:cxn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39" name="Freeform 12"/>
            <p:cNvSpPr/>
            <p:nvPr/>
          </p:nvSpPr>
          <p:spPr>
            <a:xfrm>
              <a:off x="128520" y="3156480"/>
              <a:ext cx="646200" cy="2322000"/>
            </a:xfrm>
            <a:custGeom>
              <a:avLst/>
              <a:gdLst>
                <a:gd name="textAreaLeft" fmla="*/ 0 w 646200"/>
                <a:gd name="textAreaRight" fmla="*/ 646560 w 646200"/>
                <a:gd name="textAreaTop" fmla="*/ 0 h 2322000"/>
                <a:gd name="textAreaBottom" fmla="*/ 2322360 h 2322000"/>
              </a:gdLst>
              <a:ahLst/>
              <a:cxn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40" name="Freeform 13"/>
            <p:cNvSpPr/>
            <p:nvPr/>
          </p:nvSpPr>
          <p:spPr>
            <a:xfrm>
              <a:off x="807120" y="5447160"/>
              <a:ext cx="609120" cy="1419840"/>
            </a:xfrm>
            <a:custGeom>
              <a:avLst/>
              <a:gdLst>
                <a:gd name="textAreaLeft" fmla="*/ 0 w 609120"/>
                <a:gd name="textAreaRight" fmla="*/ 609480 w 609120"/>
                <a:gd name="textAreaTop" fmla="*/ 0 h 1419840"/>
                <a:gd name="textAreaBottom" fmla="*/ 1420200 h 1419840"/>
              </a:gdLst>
              <a:ahLst/>
              <a:cxn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41" name="Freeform 14"/>
            <p:cNvSpPr/>
            <p:nvPr/>
          </p:nvSpPr>
          <p:spPr>
            <a:xfrm>
              <a:off x="959760" y="6503760"/>
              <a:ext cx="171000" cy="363240"/>
            </a:xfrm>
            <a:custGeom>
              <a:avLst/>
              <a:gdLst>
                <a:gd name="textAreaLeft" fmla="*/ 0 w 171000"/>
                <a:gd name="textAreaRight" fmla="*/ 171360 w 171000"/>
                <a:gd name="textAreaTop" fmla="*/ 0 h 363240"/>
                <a:gd name="textAreaBottom" fmla="*/ 363600 h 363240"/>
              </a:gdLst>
              <a:ahLst/>
              <a:cxn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42" name="Freeform 15"/>
            <p:cNvSpPr/>
            <p:nvPr/>
          </p:nvSpPr>
          <p:spPr>
            <a:xfrm>
              <a:off x="100800" y="3201120"/>
              <a:ext cx="821520" cy="3328200"/>
            </a:xfrm>
            <a:custGeom>
              <a:avLst/>
              <a:gdLst>
                <a:gd name="textAreaLeft" fmla="*/ 0 w 821520"/>
                <a:gd name="textAreaRight" fmla="*/ 821880 w 821520"/>
                <a:gd name="textAreaTop" fmla="*/ 0 h 3328200"/>
                <a:gd name="textAreaBottom" fmla="*/ 3328560 h 3328200"/>
              </a:gdLst>
              <a:ahLst/>
              <a:cxn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43" name="Freeform 16"/>
            <p:cNvSpPr/>
            <p:nvPr/>
          </p:nvSpPr>
          <p:spPr>
            <a:xfrm>
              <a:off x="22320" y="228600"/>
              <a:ext cx="105840" cy="2927520"/>
            </a:xfrm>
            <a:custGeom>
              <a:avLst/>
              <a:gdLst>
                <a:gd name="textAreaLeft" fmla="*/ 0 w 105840"/>
                <a:gd name="textAreaRight" fmla="*/ 106200 w 105840"/>
                <a:gd name="textAreaTop" fmla="*/ 0 h 2927520"/>
                <a:gd name="textAreaBottom" fmla="*/ 2927880 h 2927520"/>
              </a:gdLst>
              <a:ahLst/>
              <a:cxn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44" name="Freeform 17"/>
            <p:cNvSpPr/>
            <p:nvPr/>
          </p:nvSpPr>
          <p:spPr>
            <a:xfrm>
              <a:off x="78120" y="2944080"/>
              <a:ext cx="77760" cy="493560"/>
            </a:xfrm>
            <a:custGeom>
              <a:avLst/>
              <a:gdLst>
                <a:gd name="textAreaLeft" fmla="*/ 0 w 77760"/>
                <a:gd name="textAreaRight" fmla="*/ 78120 w 77760"/>
                <a:gd name="textAreaTop" fmla="*/ 0 h 493560"/>
                <a:gd name="textAreaBottom" fmla="*/ 493920 h 493560"/>
              </a:gdLst>
              <a:ahLst/>
              <a:cxn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45" name="Freeform 18"/>
            <p:cNvSpPr/>
            <p:nvPr/>
          </p:nvSpPr>
          <p:spPr>
            <a:xfrm>
              <a:off x="769680" y="5478840"/>
              <a:ext cx="189720" cy="1024560"/>
            </a:xfrm>
            <a:custGeom>
              <a:avLst/>
              <a:gdLst>
                <a:gd name="textAreaLeft" fmla="*/ 0 w 189720"/>
                <a:gd name="textAreaRight" fmla="*/ 190080 w 189720"/>
                <a:gd name="textAreaTop" fmla="*/ 0 h 1024560"/>
                <a:gd name="textAreaBottom" fmla="*/ 1024920 h 1024560"/>
              </a:gdLst>
              <a:ahLst/>
              <a:cxn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46" name="Freeform 19"/>
            <p:cNvSpPr/>
            <p:nvPr/>
          </p:nvSpPr>
          <p:spPr>
            <a:xfrm>
              <a:off x="775440" y="1398960"/>
              <a:ext cx="2075760" cy="4047840"/>
            </a:xfrm>
            <a:custGeom>
              <a:avLst/>
              <a:gdLst>
                <a:gd name="textAreaLeft" fmla="*/ 0 w 2075760"/>
                <a:gd name="textAreaRight" fmla="*/ 2076120 w 2075760"/>
                <a:gd name="textAreaTop" fmla="*/ 0 h 4047840"/>
                <a:gd name="textAreaBottom" fmla="*/ 4048200 h 4047840"/>
              </a:gdLst>
              <a:ahLst/>
              <a:cxn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47" name="Freeform 20"/>
            <p:cNvSpPr/>
            <p:nvPr/>
          </p:nvSpPr>
          <p:spPr>
            <a:xfrm>
              <a:off x="922680" y="6530040"/>
              <a:ext cx="161640" cy="336960"/>
            </a:xfrm>
            <a:custGeom>
              <a:avLst/>
              <a:gdLst>
                <a:gd name="textAreaLeft" fmla="*/ 0 w 161640"/>
                <a:gd name="textAreaRight" fmla="*/ 162000 w 161640"/>
                <a:gd name="textAreaTop" fmla="*/ 0 h 336960"/>
                <a:gd name="textAreaBottom" fmla="*/ 337320 h 336960"/>
              </a:gdLst>
              <a:ahLst/>
              <a:cxn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48" name="Freeform 21"/>
            <p:cNvSpPr/>
            <p:nvPr/>
          </p:nvSpPr>
          <p:spPr>
            <a:xfrm>
              <a:off x="769680" y="5359320"/>
              <a:ext cx="37080" cy="221400"/>
            </a:xfrm>
            <a:custGeom>
              <a:avLst/>
              <a:gdLst>
                <a:gd name="textAreaLeft" fmla="*/ 0 w 37080"/>
                <a:gd name="textAreaRight" fmla="*/ 37440 w 37080"/>
                <a:gd name="textAreaTop" fmla="*/ 0 h 221400"/>
                <a:gd name="textAreaBottom" fmla="*/ 221760 h 221400"/>
              </a:gdLst>
              <a:ahLst/>
              <a:cxn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49" name="Freeform 22"/>
            <p:cNvSpPr/>
            <p:nvPr/>
          </p:nvSpPr>
          <p:spPr>
            <a:xfrm>
              <a:off x="849960" y="6244560"/>
              <a:ext cx="238320" cy="622080"/>
            </a:xfrm>
            <a:custGeom>
              <a:avLst/>
              <a:gdLst>
                <a:gd name="textAreaLeft" fmla="*/ 0 w 238320"/>
                <a:gd name="textAreaRight" fmla="*/ 238680 w 238320"/>
                <a:gd name="textAreaTop" fmla="*/ 0 h 622080"/>
                <a:gd name="textAreaBottom" fmla="*/ 622440 h 622080"/>
              </a:gdLst>
              <a:ahLst/>
              <a:cxn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</p:grpSp>
      <p:grpSp>
        <p:nvGrpSpPr>
          <p:cNvPr id="150" name="Group 9"/>
          <p:cNvGrpSpPr/>
          <p:nvPr/>
        </p:nvGrpSpPr>
        <p:grpSpPr>
          <a:xfrm>
            <a:off x="27360" y="-720"/>
            <a:ext cx="2356200" cy="6853680"/>
            <a:chOff x="27360" y="-720"/>
            <a:chExt cx="2356200" cy="6853680"/>
          </a:xfrm>
        </p:grpSpPr>
        <p:sp>
          <p:nvSpPr>
            <p:cNvPr id="151" name="Freeform 27"/>
            <p:cNvSpPr/>
            <p:nvPr/>
          </p:nvSpPr>
          <p:spPr>
            <a:xfrm>
              <a:off x="27360" y="-720"/>
              <a:ext cx="493920" cy="4400640"/>
            </a:xfrm>
            <a:custGeom>
              <a:avLst/>
              <a:gdLst>
                <a:gd name="textAreaLeft" fmla="*/ 0 w 493920"/>
                <a:gd name="textAreaRight" fmla="*/ 494280 w 493920"/>
                <a:gd name="textAreaTop" fmla="*/ 0 h 4400640"/>
                <a:gd name="textAreaBottom" fmla="*/ 4401000 h 4400640"/>
              </a:gdLst>
              <a:ahLst/>
              <a:cxnLst/>
              <a:rect l="textAreaLeft" t="textAreaTop" r="textAreaRight" b="textAreaBottom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52" name="Freeform 28"/>
            <p:cNvSpPr/>
            <p:nvPr/>
          </p:nvSpPr>
          <p:spPr>
            <a:xfrm>
              <a:off x="550440" y="4316400"/>
              <a:ext cx="423000" cy="1580400"/>
            </a:xfrm>
            <a:custGeom>
              <a:avLst/>
              <a:gdLst>
                <a:gd name="textAreaLeft" fmla="*/ 0 w 423000"/>
                <a:gd name="textAreaRight" fmla="*/ 423360 w 423000"/>
                <a:gd name="textAreaTop" fmla="*/ 0 h 1580400"/>
                <a:gd name="textAreaBottom" fmla="*/ 1580760 h 1580400"/>
              </a:gdLst>
              <a:ahLst/>
              <a:cxnLst/>
              <a:rect l="textAreaLeft" t="textAreaTop" r="textAreaRight" b="textAreaBottom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53" name="Freeform 29"/>
            <p:cNvSpPr/>
            <p:nvPr/>
          </p:nvSpPr>
          <p:spPr>
            <a:xfrm>
              <a:off x="1006200" y="5862600"/>
              <a:ext cx="430560" cy="990360"/>
            </a:xfrm>
            <a:custGeom>
              <a:avLst/>
              <a:gdLst>
                <a:gd name="textAreaLeft" fmla="*/ 0 w 430560"/>
                <a:gd name="textAreaRight" fmla="*/ 430920 w 430560"/>
                <a:gd name="textAreaTop" fmla="*/ 0 h 990360"/>
                <a:gd name="textAreaBottom" fmla="*/ 990720 h 990360"/>
              </a:gdLst>
              <a:ahLst/>
              <a:cxnLst/>
              <a:rect l="textAreaLeft" t="textAreaTop" r="textAreaRight" b="textAreaBottom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54" name="Freeform 30"/>
            <p:cNvSpPr/>
            <p:nvPr/>
          </p:nvSpPr>
          <p:spPr>
            <a:xfrm>
              <a:off x="521640" y="4364280"/>
              <a:ext cx="551520" cy="2235600"/>
            </a:xfrm>
            <a:custGeom>
              <a:avLst/>
              <a:gdLst>
                <a:gd name="textAreaLeft" fmla="*/ 0 w 551520"/>
                <a:gd name="textAreaRight" fmla="*/ 551880 w 551520"/>
                <a:gd name="textAreaTop" fmla="*/ 0 h 2235600"/>
                <a:gd name="textAreaBottom" fmla="*/ 2235960 h 2235600"/>
              </a:gdLst>
              <a:ahLst/>
              <a:cxnLst/>
              <a:rect l="textAreaLeft" t="textAreaTop" r="textAreaRight" b="textAreaBottom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55" name="Freeform 31"/>
            <p:cNvSpPr/>
            <p:nvPr/>
          </p:nvSpPr>
          <p:spPr>
            <a:xfrm>
              <a:off x="468000" y="1289160"/>
              <a:ext cx="173880" cy="3026880"/>
            </a:xfrm>
            <a:custGeom>
              <a:avLst/>
              <a:gdLst>
                <a:gd name="textAreaLeft" fmla="*/ 0 w 173880"/>
                <a:gd name="textAreaRight" fmla="*/ 174240 w 173880"/>
                <a:gd name="textAreaTop" fmla="*/ 0 h 3026880"/>
                <a:gd name="textAreaBottom" fmla="*/ 3027240 h 3026880"/>
              </a:gdLst>
              <a:ahLst/>
              <a:cxnLst/>
              <a:rect l="textAreaLeft" t="textAreaTop" r="textAreaRight" b="textAreaBottom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56" name="Freeform 32"/>
            <p:cNvSpPr/>
            <p:nvPr/>
          </p:nvSpPr>
          <p:spPr>
            <a:xfrm>
              <a:off x="1111680" y="6571440"/>
              <a:ext cx="133920" cy="281160"/>
            </a:xfrm>
            <a:custGeom>
              <a:avLst/>
              <a:gdLst>
                <a:gd name="textAreaLeft" fmla="*/ 0 w 133920"/>
                <a:gd name="textAreaRight" fmla="*/ 134280 w 133920"/>
                <a:gd name="textAreaTop" fmla="*/ 0 h 281160"/>
                <a:gd name="textAreaBottom" fmla="*/ 281520 h 281160"/>
              </a:gdLst>
              <a:ahLst/>
              <a:cxnLst/>
              <a:rect l="textAreaLeft" t="textAreaTop" r="textAreaRight" b="textAreaBottom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57" name="Freeform 33"/>
            <p:cNvSpPr/>
            <p:nvPr/>
          </p:nvSpPr>
          <p:spPr>
            <a:xfrm>
              <a:off x="502560" y="4107600"/>
              <a:ext cx="82080" cy="511200"/>
            </a:xfrm>
            <a:custGeom>
              <a:avLst/>
              <a:gdLst>
                <a:gd name="textAreaLeft" fmla="*/ 0 w 82080"/>
                <a:gd name="textAreaRight" fmla="*/ 82440 w 82080"/>
                <a:gd name="textAreaTop" fmla="*/ 0 h 511200"/>
                <a:gd name="textAreaBottom" fmla="*/ 511560 h 511200"/>
              </a:gdLst>
              <a:ahLst/>
              <a:cxnLst/>
              <a:rect l="textAreaLeft" t="textAreaTop" r="textAreaRight" b="textAreaBottom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58" name="Freeform 34"/>
            <p:cNvSpPr/>
            <p:nvPr/>
          </p:nvSpPr>
          <p:spPr>
            <a:xfrm>
              <a:off x="973800" y="3145680"/>
              <a:ext cx="1409760" cy="2716560"/>
            </a:xfrm>
            <a:custGeom>
              <a:avLst/>
              <a:gdLst>
                <a:gd name="textAreaLeft" fmla="*/ 0 w 1409760"/>
                <a:gd name="textAreaRight" fmla="*/ 1410120 w 1409760"/>
                <a:gd name="textAreaTop" fmla="*/ 0 h 2716560"/>
                <a:gd name="textAreaBottom" fmla="*/ 2716920 h 2716560"/>
              </a:gdLst>
              <a:ahLst/>
              <a:cxnLst/>
              <a:rect l="textAreaLeft" t="textAreaTop" r="textAreaRight" b="textAreaBottom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59" name="Freeform 35"/>
            <p:cNvSpPr/>
            <p:nvPr/>
          </p:nvSpPr>
          <p:spPr>
            <a:xfrm>
              <a:off x="1073520" y="6600240"/>
              <a:ext cx="120240" cy="252720"/>
            </a:xfrm>
            <a:custGeom>
              <a:avLst/>
              <a:gdLst>
                <a:gd name="textAreaLeft" fmla="*/ 0 w 120240"/>
                <a:gd name="textAreaRight" fmla="*/ 120600 w 120240"/>
                <a:gd name="textAreaTop" fmla="*/ 0 h 252720"/>
                <a:gd name="textAreaBottom" fmla="*/ 253080 h 252720"/>
              </a:gdLst>
              <a:ahLst/>
              <a:cxnLst/>
              <a:rect l="textAreaLeft" t="textAreaTop" r="textAreaRight" b="textAreaBottom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60" name="Freeform 36"/>
            <p:cNvSpPr/>
            <p:nvPr/>
          </p:nvSpPr>
          <p:spPr>
            <a:xfrm>
              <a:off x="973800" y="5897160"/>
              <a:ext cx="137520" cy="673920"/>
            </a:xfrm>
            <a:custGeom>
              <a:avLst/>
              <a:gdLst>
                <a:gd name="textAreaLeft" fmla="*/ 0 w 137520"/>
                <a:gd name="textAreaRight" fmla="*/ 137880 w 137520"/>
                <a:gd name="textAreaTop" fmla="*/ 0 h 673920"/>
                <a:gd name="textAreaBottom" fmla="*/ 674280 h 673920"/>
              </a:gdLst>
              <a:ahLst/>
              <a:cxnLst/>
              <a:rect l="textAreaLeft" t="textAreaTop" r="textAreaRight" b="textAreaBottom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61" name="Freeform 37"/>
            <p:cNvSpPr/>
            <p:nvPr/>
          </p:nvSpPr>
          <p:spPr>
            <a:xfrm>
              <a:off x="973800" y="5772600"/>
              <a:ext cx="37800" cy="227520"/>
            </a:xfrm>
            <a:custGeom>
              <a:avLst/>
              <a:gdLst>
                <a:gd name="textAreaLeft" fmla="*/ 0 w 37800"/>
                <a:gd name="textAreaRight" fmla="*/ 38160 w 37800"/>
                <a:gd name="textAreaTop" fmla="*/ 0 h 227520"/>
                <a:gd name="textAreaBottom" fmla="*/ 227880 h 227520"/>
              </a:gdLst>
              <a:ahLst/>
              <a:cxnLst/>
              <a:rect l="textAreaLeft" t="textAreaTop" r="textAreaRight" b="textAreaBottom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62" name="Freeform 38"/>
            <p:cNvSpPr/>
            <p:nvPr/>
          </p:nvSpPr>
          <p:spPr>
            <a:xfrm>
              <a:off x="1006200" y="6322680"/>
              <a:ext cx="210240" cy="530280"/>
            </a:xfrm>
            <a:custGeom>
              <a:avLst/>
              <a:gdLst>
                <a:gd name="textAreaLeft" fmla="*/ 0 w 210240"/>
                <a:gd name="textAreaRight" fmla="*/ 210600 w 210240"/>
                <a:gd name="textAreaTop" fmla="*/ 0 h 530280"/>
                <a:gd name="textAreaBottom" fmla="*/ 530640 h 530280"/>
              </a:gdLst>
              <a:ahLst/>
              <a:cxnLst/>
              <a:rect l="textAreaLeft" t="textAreaTop" r="textAreaRight" b="textAreaBottom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</p:grpSp>
      <p:sp>
        <p:nvSpPr>
          <p:cNvPr id="163" name="Rectangle 6"/>
          <p:cNvSpPr/>
          <p:nvPr/>
        </p:nvSpPr>
        <p:spPr>
          <a:xfrm>
            <a:off x="0" y="0"/>
            <a:ext cx="182520" cy="685764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8160" dist="25560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fr-FR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2850120" y="609480"/>
            <a:ext cx="8393400" cy="28951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rmAutofit/>
          </a:bodyPr>
          <a:lstStyle/>
          <a:p>
            <a:pPr indent="0" defTabSz="457200">
              <a:lnSpc>
                <a:spcPct val="100000"/>
              </a:lnSpc>
              <a:buNone/>
            </a:pPr>
            <a:r>
              <a:rPr lang="fr-FR" sz="4800" b="0" strike="noStrike" spc="-1">
                <a:solidFill>
                  <a:schemeClr val="dk1">
                    <a:lumMod val="85000"/>
                    <a:lumOff val="15000"/>
                  </a:schemeClr>
                </a:solidFill>
                <a:latin typeface="Century Gothic"/>
              </a:rPr>
              <a:t>Modifiez le style du titre</a:t>
            </a:r>
            <a:endParaRPr lang="aa-ET" sz="4800" b="0" strike="noStrike" spc="-1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165" name="PlaceHolder 2"/>
          <p:cNvSpPr>
            <a:spLocks noGrp="1"/>
          </p:cNvSpPr>
          <p:nvPr>
            <p:ph type="body"/>
          </p:nvPr>
        </p:nvSpPr>
        <p:spPr>
          <a:xfrm>
            <a:off x="2589120" y="4343400"/>
            <a:ext cx="8915040" cy="837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defTabSz="4572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fr-FR" sz="2400" b="0" strike="noStrike" spc="-1">
                <a:solidFill>
                  <a:schemeClr val="accent1"/>
                </a:solidFill>
                <a:latin typeface="Century Gothic"/>
              </a:rPr>
              <a:t>Modifiez les styles du texte du masque</a:t>
            </a:r>
            <a:endParaRPr lang="aa-ET" sz="24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Century Gothic"/>
            </a:endParaRPr>
          </a:p>
        </p:txBody>
      </p:sp>
      <p:sp>
        <p:nvSpPr>
          <p:cNvPr id="166" name="PlaceHolder 3"/>
          <p:cNvSpPr>
            <a:spLocks noGrp="1"/>
          </p:cNvSpPr>
          <p:nvPr>
            <p:ph type="body"/>
          </p:nvPr>
        </p:nvSpPr>
        <p:spPr>
          <a:xfrm>
            <a:off x="2589120" y="5181480"/>
            <a:ext cx="8915040" cy="729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indent="0" defTabSz="4572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fr-FR" sz="1800" b="0" strike="noStrike" spc="-1">
                <a:solidFill>
                  <a:schemeClr val="dk1">
                    <a:lumMod val="65000"/>
                    <a:lumOff val="35000"/>
                  </a:schemeClr>
                </a:solidFill>
                <a:latin typeface="Century Gothic"/>
              </a:rPr>
              <a:t>Modifiez les styles du texte du masque</a:t>
            </a:r>
            <a:endParaRPr lang="aa-ET" sz="18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Century Gothic"/>
            </a:endParaRPr>
          </a:p>
        </p:txBody>
      </p:sp>
      <p:sp>
        <p:nvSpPr>
          <p:cNvPr id="167" name="PlaceHolder 4"/>
          <p:cNvSpPr>
            <a:spLocks noGrp="1"/>
          </p:cNvSpPr>
          <p:nvPr>
            <p:ph type="dt" idx="13"/>
          </p:nvPr>
        </p:nvSpPr>
        <p:spPr>
          <a:xfrm>
            <a:off x="10361520" y="6130440"/>
            <a:ext cx="1145880" cy="3700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aa-ET" sz="900" b="0" strike="noStrike" spc="-1">
                <a:solidFill>
                  <a:schemeClr val="dk1">
                    <a:tint val="75000"/>
                  </a:schemeClr>
                </a:solidFill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lang="aa-ET" sz="900" b="0" strike="noStrike" spc="-1">
                <a:solidFill>
                  <a:schemeClr val="dk1">
                    <a:tint val="75000"/>
                  </a:schemeClr>
                </a:solidFill>
                <a:latin typeface="Century Gothic"/>
              </a:rPr>
              <a:t>&lt;date/heure&gt;</a:t>
            </a:r>
            <a:endParaRPr lang="fr-FR" sz="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8" name="PlaceHolder 5"/>
          <p:cNvSpPr>
            <a:spLocks noGrp="1"/>
          </p:cNvSpPr>
          <p:nvPr>
            <p:ph type="ftr" idx="14"/>
          </p:nvPr>
        </p:nvSpPr>
        <p:spPr>
          <a:xfrm>
            <a:off x="2589120" y="6135840"/>
            <a:ext cx="761976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fr-FR" sz="900" b="0" strike="noStrike" spc="-1">
                <a:solidFill>
                  <a:schemeClr val="dk1">
                    <a:tint val="75000"/>
                  </a:schemeClr>
                </a:solidFill>
                <a:latin typeface="Century Gothic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fr-FR" sz="900" b="0" strike="noStrike" spc="-1">
                <a:solidFill>
                  <a:schemeClr val="dk1">
                    <a:tint val="75000"/>
                  </a:schemeClr>
                </a:solidFill>
                <a:latin typeface="Century Gothic"/>
              </a:rPr>
              <a:t>&lt;pied de page&gt;</a:t>
            </a:r>
            <a:endParaRPr lang="fr-FR" sz="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9" name="Freeform 11"/>
          <p:cNvSpPr/>
          <p:nvPr/>
        </p:nvSpPr>
        <p:spPr>
          <a:xfrm flipV="1">
            <a:off x="-3960" y="4911840"/>
            <a:ext cx="1588320" cy="506880"/>
          </a:xfrm>
          <a:custGeom>
            <a:avLst/>
            <a:gdLst>
              <a:gd name="textAreaLeft" fmla="*/ 0 w 1588320"/>
              <a:gd name="textAreaRight" fmla="*/ 1588680 w 1588320"/>
              <a:gd name="textAreaTop" fmla="*/ 360 h 506880"/>
              <a:gd name="textAreaBottom" fmla="*/ 507600 h 506880"/>
            </a:gdLst>
            <a:ahLst/>
            <a:cxnLst/>
            <a:rect l="textAreaLeft" t="textAreaTop" r="textAreaRight" b="textAreaBottom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fr-FR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70" name="PlaceHolder 6"/>
          <p:cNvSpPr>
            <a:spLocks noGrp="1"/>
          </p:cNvSpPr>
          <p:nvPr>
            <p:ph type="sldNum" idx="15"/>
          </p:nvPr>
        </p:nvSpPr>
        <p:spPr>
          <a:xfrm>
            <a:off x="531720" y="4983120"/>
            <a:ext cx="77940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aa-ET" sz="2000" b="0" strike="noStrike" spc="-1">
                <a:solidFill>
                  <a:srgbClr val="FEFFFF"/>
                </a:solidFill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E08BFBDA-BC50-4063-876F-2CF653A22328}" type="slidenum">
              <a:rPr lang="aa-ET" sz="2000" b="0" strike="noStrike" spc="-1">
                <a:solidFill>
                  <a:srgbClr val="FEFFFF"/>
                </a:solidFill>
                <a:latin typeface="Century Gothic"/>
              </a:rPr>
              <a:t>‹N°›</a:t>
            </a:fld>
            <a:endParaRPr lang="fr-FR" sz="2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1" name="TextBox 16"/>
          <p:cNvSpPr/>
          <p:nvPr/>
        </p:nvSpPr>
        <p:spPr>
          <a:xfrm>
            <a:off x="2467800" y="648000"/>
            <a:ext cx="609120" cy="584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defTabSz="914400">
              <a:lnSpc>
                <a:spcPct val="100000"/>
              </a:lnSpc>
            </a:pPr>
            <a:r>
              <a:rPr lang="en-US" sz="8000" b="0" strike="noStrike" spc="-1">
                <a:solidFill>
                  <a:schemeClr val="accent1"/>
                </a:solidFill>
                <a:latin typeface="Arial"/>
              </a:rPr>
              <a:t>“</a:t>
            </a:r>
            <a:endParaRPr lang="fr-FR" sz="8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2" name="TextBox 17"/>
          <p:cNvSpPr/>
          <p:nvPr/>
        </p:nvSpPr>
        <p:spPr>
          <a:xfrm>
            <a:off x="11115000" y="2905200"/>
            <a:ext cx="609120" cy="584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defTabSz="914400">
              <a:lnSpc>
                <a:spcPct val="100000"/>
              </a:lnSpc>
            </a:pPr>
            <a:r>
              <a:rPr lang="en-US" sz="8000" b="0" strike="noStrike" spc="-1">
                <a:solidFill>
                  <a:schemeClr val="accent1"/>
                </a:solidFill>
                <a:latin typeface="Arial"/>
              </a:rPr>
              <a:t>”</a:t>
            </a:r>
            <a:endParaRPr lang="fr-FR" sz="8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EF3F0"/>
            </a:gs>
            <a:gs pos="83000">
              <a:srgbClr val="F6B6A5"/>
            </a:gs>
            <a:gs pos="90000">
              <a:srgbClr val="F29278"/>
            </a:gs>
            <a:gs pos="100000">
              <a:srgbClr val="F29278"/>
            </a:gs>
          </a:gsLst>
          <a:lin ang="189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" name="Group 22"/>
          <p:cNvGrpSpPr/>
          <p:nvPr/>
        </p:nvGrpSpPr>
        <p:grpSpPr>
          <a:xfrm>
            <a:off x="0" y="228600"/>
            <a:ext cx="2851200" cy="6638400"/>
            <a:chOff x="0" y="228600"/>
            <a:chExt cx="2851200" cy="6638400"/>
          </a:xfrm>
        </p:grpSpPr>
        <p:sp>
          <p:nvSpPr>
            <p:cNvPr id="174" name="Freeform 11"/>
            <p:cNvSpPr/>
            <p:nvPr/>
          </p:nvSpPr>
          <p:spPr>
            <a:xfrm>
              <a:off x="0" y="2575080"/>
              <a:ext cx="100440" cy="625680"/>
            </a:xfrm>
            <a:custGeom>
              <a:avLst/>
              <a:gdLst>
                <a:gd name="textAreaLeft" fmla="*/ 0 w 100440"/>
                <a:gd name="textAreaRight" fmla="*/ 100800 w 100440"/>
                <a:gd name="textAreaTop" fmla="*/ 0 h 625680"/>
                <a:gd name="textAreaBottom" fmla="*/ 626040 h 625680"/>
              </a:gdLst>
              <a:ahLst/>
              <a:cxn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75" name="Freeform 12"/>
            <p:cNvSpPr/>
            <p:nvPr/>
          </p:nvSpPr>
          <p:spPr>
            <a:xfrm>
              <a:off x="128520" y="3156480"/>
              <a:ext cx="646200" cy="2322000"/>
            </a:xfrm>
            <a:custGeom>
              <a:avLst/>
              <a:gdLst>
                <a:gd name="textAreaLeft" fmla="*/ 0 w 646200"/>
                <a:gd name="textAreaRight" fmla="*/ 646560 w 646200"/>
                <a:gd name="textAreaTop" fmla="*/ 0 h 2322000"/>
                <a:gd name="textAreaBottom" fmla="*/ 2322360 h 2322000"/>
              </a:gdLst>
              <a:ahLst/>
              <a:cxn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76" name="Freeform 13"/>
            <p:cNvSpPr/>
            <p:nvPr/>
          </p:nvSpPr>
          <p:spPr>
            <a:xfrm>
              <a:off x="807120" y="5447160"/>
              <a:ext cx="609120" cy="1419840"/>
            </a:xfrm>
            <a:custGeom>
              <a:avLst/>
              <a:gdLst>
                <a:gd name="textAreaLeft" fmla="*/ 0 w 609120"/>
                <a:gd name="textAreaRight" fmla="*/ 609480 w 609120"/>
                <a:gd name="textAreaTop" fmla="*/ 0 h 1419840"/>
                <a:gd name="textAreaBottom" fmla="*/ 1420200 h 1419840"/>
              </a:gdLst>
              <a:ahLst/>
              <a:cxn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77" name="Freeform 14"/>
            <p:cNvSpPr/>
            <p:nvPr/>
          </p:nvSpPr>
          <p:spPr>
            <a:xfrm>
              <a:off x="959760" y="6503760"/>
              <a:ext cx="171000" cy="363240"/>
            </a:xfrm>
            <a:custGeom>
              <a:avLst/>
              <a:gdLst>
                <a:gd name="textAreaLeft" fmla="*/ 0 w 171000"/>
                <a:gd name="textAreaRight" fmla="*/ 171360 w 171000"/>
                <a:gd name="textAreaTop" fmla="*/ 0 h 363240"/>
                <a:gd name="textAreaBottom" fmla="*/ 363600 h 363240"/>
              </a:gdLst>
              <a:ahLst/>
              <a:cxn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78" name="Freeform 15"/>
            <p:cNvSpPr/>
            <p:nvPr/>
          </p:nvSpPr>
          <p:spPr>
            <a:xfrm>
              <a:off x="100800" y="3201120"/>
              <a:ext cx="821520" cy="3328200"/>
            </a:xfrm>
            <a:custGeom>
              <a:avLst/>
              <a:gdLst>
                <a:gd name="textAreaLeft" fmla="*/ 0 w 821520"/>
                <a:gd name="textAreaRight" fmla="*/ 821880 w 821520"/>
                <a:gd name="textAreaTop" fmla="*/ 0 h 3328200"/>
                <a:gd name="textAreaBottom" fmla="*/ 3328560 h 3328200"/>
              </a:gdLst>
              <a:ahLst/>
              <a:cxn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79" name="Freeform 16"/>
            <p:cNvSpPr/>
            <p:nvPr/>
          </p:nvSpPr>
          <p:spPr>
            <a:xfrm>
              <a:off x="22320" y="228600"/>
              <a:ext cx="105840" cy="2927520"/>
            </a:xfrm>
            <a:custGeom>
              <a:avLst/>
              <a:gdLst>
                <a:gd name="textAreaLeft" fmla="*/ 0 w 105840"/>
                <a:gd name="textAreaRight" fmla="*/ 106200 w 105840"/>
                <a:gd name="textAreaTop" fmla="*/ 0 h 2927520"/>
                <a:gd name="textAreaBottom" fmla="*/ 2927880 h 2927520"/>
              </a:gdLst>
              <a:ahLst/>
              <a:cxn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80" name="Freeform 17"/>
            <p:cNvSpPr/>
            <p:nvPr/>
          </p:nvSpPr>
          <p:spPr>
            <a:xfrm>
              <a:off x="78120" y="2944080"/>
              <a:ext cx="77760" cy="493560"/>
            </a:xfrm>
            <a:custGeom>
              <a:avLst/>
              <a:gdLst>
                <a:gd name="textAreaLeft" fmla="*/ 0 w 77760"/>
                <a:gd name="textAreaRight" fmla="*/ 78120 w 77760"/>
                <a:gd name="textAreaTop" fmla="*/ 0 h 493560"/>
                <a:gd name="textAreaBottom" fmla="*/ 493920 h 493560"/>
              </a:gdLst>
              <a:ahLst/>
              <a:cxn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81" name="Freeform 18"/>
            <p:cNvSpPr/>
            <p:nvPr/>
          </p:nvSpPr>
          <p:spPr>
            <a:xfrm>
              <a:off x="769680" y="5478840"/>
              <a:ext cx="189720" cy="1024560"/>
            </a:xfrm>
            <a:custGeom>
              <a:avLst/>
              <a:gdLst>
                <a:gd name="textAreaLeft" fmla="*/ 0 w 189720"/>
                <a:gd name="textAreaRight" fmla="*/ 190080 w 189720"/>
                <a:gd name="textAreaTop" fmla="*/ 0 h 1024560"/>
                <a:gd name="textAreaBottom" fmla="*/ 1024920 h 1024560"/>
              </a:gdLst>
              <a:ahLst/>
              <a:cxn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82" name="Freeform 19"/>
            <p:cNvSpPr/>
            <p:nvPr/>
          </p:nvSpPr>
          <p:spPr>
            <a:xfrm>
              <a:off x="775440" y="1398960"/>
              <a:ext cx="2075760" cy="4047840"/>
            </a:xfrm>
            <a:custGeom>
              <a:avLst/>
              <a:gdLst>
                <a:gd name="textAreaLeft" fmla="*/ 0 w 2075760"/>
                <a:gd name="textAreaRight" fmla="*/ 2076120 w 2075760"/>
                <a:gd name="textAreaTop" fmla="*/ 0 h 4047840"/>
                <a:gd name="textAreaBottom" fmla="*/ 4048200 h 4047840"/>
              </a:gdLst>
              <a:ahLst/>
              <a:cxn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83" name="Freeform 20"/>
            <p:cNvSpPr/>
            <p:nvPr/>
          </p:nvSpPr>
          <p:spPr>
            <a:xfrm>
              <a:off x="922680" y="6530040"/>
              <a:ext cx="161640" cy="336960"/>
            </a:xfrm>
            <a:custGeom>
              <a:avLst/>
              <a:gdLst>
                <a:gd name="textAreaLeft" fmla="*/ 0 w 161640"/>
                <a:gd name="textAreaRight" fmla="*/ 162000 w 161640"/>
                <a:gd name="textAreaTop" fmla="*/ 0 h 336960"/>
                <a:gd name="textAreaBottom" fmla="*/ 337320 h 336960"/>
              </a:gdLst>
              <a:ahLst/>
              <a:cxn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84" name="Freeform 21"/>
            <p:cNvSpPr/>
            <p:nvPr/>
          </p:nvSpPr>
          <p:spPr>
            <a:xfrm>
              <a:off x="769680" y="5359320"/>
              <a:ext cx="37080" cy="221400"/>
            </a:xfrm>
            <a:custGeom>
              <a:avLst/>
              <a:gdLst>
                <a:gd name="textAreaLeft" fmla="*/ 0 w 37080"/>
                <a:gd name="textAreaRight" fmla="*/ 37440 w 37080"/>
                <a:gd name="textAreaTop" fmla="*/ 0 h 221400"/>
                <a:gd name="textAreaBottom" fmla="*/ 221760 h 221400"/>
              </a:gdLst>
              <a:ahLst/>
              <a:cxn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85" name="Freeform 22"/>
            <p:cNvSpPr/>
            <p:nvPr/>
          </p:nvSpPr>
          <p:spPr>
            <a:xfrm>
              <a:off x="849960" y="6244560"/>
              <a:ext cx="238320" cy="622080"/>
            </a:xfrm>
            <a:custGeom>
              <a:avLst/>
              <a:gdLst>
                <a:gd name="textAreaLeft" fmla="*/ 0 w 238320"/>
                <a:gd name="textAreaRight" fmla="*/ 238680 w 238320"/>
                <a:gd name="textAreaTop" fmla="*/ 0 h 622080"/>
                <a:gd name="textAreaBottom" fmla="*/ 622440 h 622080"/>
              </a:gdLst>
              <a:ahLst/>
              <a:cxn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</p:grpSp>
      <p:grpSp>
        <p:nvGrpSpPr>
          <p:cNvPr id="186" name="Group 9"/>
          <p:cNvGrpSpPr/>
          <p:nvPr/>
        </p:nvGrpSpPr>
        <p:grpSpPr>
          <a:xfrm>
            <a:off x="27360" y="-720"/>
            <a:ext cx="2356200" cy="6853680"/>
            <a:chOff x="27360" y="-720"/>
            <a:chExt cx="2356200" cy="6853680"/>
          </a:xfrm>
        </p:grpSpPr>
        <p:sp>
          <p:nvSpPr>
            <p:cNvPr id="187" name="Freeform 27"/>
            <p:cNvSpPr/>
            <p:nvPr/>
          </p:nvSpPr>
          <p:spPr>
            <a:xfrm>
              <a:off x="27360" y="-720"/>
              <a:ext cx="493920" cy="4400640"/>
            </a:xfrm>
            <a:custGeom>
              <a:avLst/>
              <a:gdLst>
                <a:gd name="textAreaLeft" fmla="*/ 0 w 493920"/>
                <a:gd name="textAreaRight" fmla="*/ 494280 w 493920"/>
                <a:gd name="textAreaTop" fmla="*/ 0 h 4400640"/>
                <a:gd name="textAreaBottom" fmla="*/ 4401000 h 4400640"/>
              </a:gdLst>
              <a:ahLst/>
              <a:cxnLst/>
              <a:rect l="textAreaLeft" t="textAreaTop" r="textAreaRight" b="textAreaBottom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88" name="Freeform 28"/>
            <p:cNvSpPr/>
            <p:nvPr/>
          </p:nvSpPr>
          <p:spPr>
            <a:xfrm>
              <a:off x="550440" y="4316400"/>
              <a:ext cx="423000" cy="1580400"/>
            </a:xfrm>
            <a:custGeom>
              <a:avLst/>
              <a:gdLst>
                <a:gd name="textAreaLeft" fmla="*/ 0 w 423000"/>
                <a:gd name="textAreaRight" fmla="*/ 423360 w 423000"/>
                <a:gd name="textAreaTop" fmla="*/ 0 h 1580400"/>
                <a:gd name="textAreaBottom" fmla="*/ 1580760 h 1580400"/>
              </a:gdLst>
              <a:ahLst/>
              <a:cxnLst/>
              <a:rect l="textAreaLeft" t="textAreaTop" r="textAreaRight" b="textAreaBottom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89" name="Freeform 29"/>
            <p:cNvSpPr/>
            <p:nvPr/>
          </p:nvSpPr>
          <p:spPr>
            <a:xfrm>
              <a:off x="1006200" y="5862600"/>
              <a:ext cx="430560" cy="990360"/>
            </a:xfrm>
            <a:custGeom>
              <a:avLst/>
              <a:gdLst>
                <a:gd name="textAreaLeft" fmla="*/ 0 w 430560"/>
                <a:gd name="textAreaRight" fmla="*/ 430920 w 430560"/>
                <a:gd name="textAreaTop" fmla="*/ 0 h 990360"/>
                <a:gd name="textAreaBottom" fmla="*/ 990720 h 990360"/>
              </a:gdLst>
              <a:ahLst/>
              <a:cxnLst/>
              <a:rect l="textAreaLeft" t="textAreaTop" r="textAreaRight" b="textAreaBottom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90" name="Freeform 30"/>
            <p:cNvSpPr/>
            <p:nvPr/>
          </p:nvSpPr>
          <p:spPr>
            <a:xfrm>
              <a:off x="521640" y="4364280"/>
              <a:ext cx="551520" cy="2235600"/>
            </a:xfrm>
            <a:custGeom>
              <a:avLst/>
              <a:gdLst>
                <a:gd name="textAreaLeft" fmla="*/ 0 w 551520"/>
                <a:gd name="textAreaRight" fmla="*/ 551880 w 551520"/>
                <a:gd name="textAreaTop" fmla="*/ 0 h 2235600"/>
                <a:gd name="textAreaBottom" fmla="*/ 2235960 h 2235600"/>
              </a:gdLst>
              <a:ahLst/>
              <a:cxnLst/>
              <a:rect l="textAreaLeft" t="textAreaTop" r="textAreaRight" b="textAreaBottom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91" name="Freeform 31"/>
            <p:cNvSpPr/>
            <p:nvPr/>
          </p:nvSpPr>
          <p:spPr>
            <a:xfrm>
              <a:off x="468000" y="1289160"/>
              <a:ext cx="173880" cy="3026880"/>
            </a:xfrm>
            <a:custGeom>
              <a:avLst/>
              <a:gdLst>
                <a:gd name="textAreaLeft" fmla="*/ 0 w 173880"/>
                <a:gd name="textAreaRight" fmla="*/ 174240 w 173880"/>
                <a:gd name="textAreaTop" fmla="*/ 0 h 3026880"/>
                <a:gd name="textAreaBottom" fmla="*/ 3027240 h 3026880"/>
              </a:gdLst>
              <a:ahLst/>
              <a:cxnLst/>
              <a:rect l="textAreaLeft" t="textAreaTop" r="textAreaRight" b="textAreaBottom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92" name="Freeform 32"/>
            <p:cNvSpPr/>
            <p:nvPr/>
          </p:nvSpPr>
          <p:spPr>
            <a:xfrm>
              <a:off x="1111680" y="6571440"/>
              <a:ext cx="133920" cy="281160"/>
            </a:xfrm>
            <a:custGeom>
              <a:avLst/>
              <a:gdLst>
                <a:gd name="textAreaLeft" fmla="*/ 0 w 133920"/>
                <a:gd name="textAreaRight" fmla="*/ 134280 w 133920"/>
                <a:gd name="textAreaTop" fmla="*/ 0 h 281160"/>
                <a:gd name="textAreaBottom" fmla="*/ 281520 h 281160"/>
              </a:gdLst>
              <a:ahLst/>
              <a:cxnLst/>
              <a:rect l="textAreaLeft" t="textAreaTop" r="textAreaRight" b="textAreaBottom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93" name="Freeform 33"/>
            <p:cNvSpPr/>
            <p:nvPr/>
          </p:nvSpPr>
          <p:spPr>
            <a:xfrm>
              <a:off x="502560" y="4107600"/>
              <a:ext cx="82080" cy="511200"/>
            </a:xfrm>
            <a:custGeom>
              <a:avLst/>
              <a:gdLst>
                <a:gd name="textAreaLeft" fmla="*/ 0 w 82080"/>
                <a:gd name="textAreaRight" fmla="*/ 82440 w 82080"/>
                <a:gd name="textAreaTop" fmla="*/ 0 h 511200"/>
                <a:gd name="textAreaBottom" fmla="*/ 511560 h 511200"/>
              </a:gdLst>
              <a:ahLst/>
              <a:cxnLst/>
              <a:rect l="textAreaLeft" t="textAreaTop" r="textAreaRight" b="textAreaBottom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94" name="Freeform 34"/>
            <p:cNvSpPr/>
            <p:nvPr/>
          </p:nvSpPr>
          <p:spPr>
            <a:xfrm>
              <a:off x="973800" y="3145680"/>
              <a:ext cx="1409760" cy="2716560"/>
            </a:xfrm>
            <a:custGeom>
              <a:avLst/>
              <a:gdLst>
                <a:gd name="textAreaLeft" fmla="*/ 0 w 1409760"/>
                <a:gd name="textAreaRight" fmla="*/ 1410120 w 1409760"/>
                <a:gd name="textAreaTop" fmla="*/ 0 h 2716560"/>
                <a:gd name="textAreaBottom" fmla="*/ 2716920 h 2716560"/>
              </a:gdLst>
              <a:ahLst/>
              <a:cxnLst/>
              <a:rect l="textAreaLeft" t="textAreaTop" r="textAreaRight" b="textAreaBottom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95" name="Freeform 35"/>
            <p:cNvSpPr/>
            <p:nvPr/>
          </p:nvSpPr>
          <p:spPr>
            <a:xfrm>
              <a:off x="1073520" y="6600240"/>
              <a:ext cx="120240" cy="252720"/>
            </a:xfrm>
            <a:custGeom>
              <a:avLst/>
              <a:gdLst>
                <a:gd name="textAreaLeft" fmla="*/ 0 w 120240"/>
                <a:gd name="textAreaRight" fmla="*/ 120600 w 120240"/>
                <a:gd name="textAreaTop" fmla="*/ 0 h 252720"/>
                <a:gd name="textAreaBottom" fmla="*/ 253080 h 252720"/>
              </a:gdLst>
              <a:ahLst/>
              <a:cxnLst/>
              <a:rect l="textAreaLeft" t="textAreaTop" r="textAreaRight" b="textAreaBottom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96" name="Freeform 36"/>
            <p:cNvSpPr/>
            <p:nvPr/>
          </p:nvSpPr>
          <p:spPr>
            <a:xfrm>
              <a:off x="973800" y="5897160"/>
              <a:ext cx="137520" cy="673920"/>
            </a:xfrm>
            <a:custGeom>
              <a:avLst/>
              <a:gdLst>
                <a:gd name="textAreaLeft" fmla="*/ 0 w 137520"/>
                <a:gd name="textAreaRight" fmla="*/ 137880 w 137520"/>
                <a:gd name="textAreaTop" fmla="*/ 0 h 673920"/>
                <a:gd name="textAreaBottom" fmla="*/ 674280 h 673920"/>
              </a:gdLst>
              <a:ahLst/>
              <a:cxnLst/>
              <a:rect l="textAreaLeft" t="textAreaTop" r="textAreaRight" b="textAreaBottom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97" name="Freeform 37"/>
            <p:cNvSpPr/>
            <p:nvPr/>
          </p:nvSpPr>
          <p:spPr>
            <a:xfrm>
              <a:off x="973800" y="5772600"/>
              <a:ext cx="37800" cy="227520"/>
            </a:xfrm>
            <a:custGeom>
              <a:avLst/>
              <a:gdLst>
                <a:gd name="textAreaLeft" fmla="*/ 0 w 37800"/>
                <a:gd name="textAreaRight" fmla="*/ 38160 w 37800"/>
                <a:gd name="textAreaTop" fmla="*/ 0 h 227520"/>
                <a:gd name="textAreaBottom" fmla="*/ 227880 h 227520"/>
              </a:gdLst>
              <a:ahLst/>
              <a:cxnLst/>
              <a:rect l="textAreaLeft" t="textAreaTop" r="textAreaRight" b="textAreaBottom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98" name="Freeform 38"/>
            <p:cNvSpPr/>
            <p:nvPr/>
          </p:nvSpPr>
          <p:spPr>
            <a:xfrm>
              <a:off x="1006200" y="6322680"/>
              <a:ext cx="210240" cy="530280"/>
            </a:xfrm>
            <a:custGeom>
              <a:avLst/>
              <a:gdLst>
                <a:gd name="textAreaLeft" fmla="*/ 0 w 210240"/>
                <a:gd name="textAreaRight" fmla="*/ 210600 w 210240"/>
                <a:gd name="textAreaTop" fmla="*/ 0 h 530280"/>
                <a:gd name="textAreaBottom" fmla="*/ 530640 h 530280"/>
              </a:gdLst>
              <a:ahLst/>
              <a:cxnLst/>
              <a:rect l="textAreaLeft" t="textAreaTop" r="textAreaRight" b="textAreaBottom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</p:grpSp>
      <p:sp>
        <p:nvSpPr>
          <p:cNvPr id="199" name="Rectangle 6"/>
          <p:cNvSpPr/>
          <p:nvPr/>
        </p:nvSpPr>
        <p:spPr>
          <a:xfrm>
            <a:off x="0" y="0"/>
            <a:ext cx="182520" cy="685764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8160" dist="25560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fr-FR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00" name="PlaceHolder 1"/>
          <p:cNvSpPr>
            <a:spLocks noGrp="1"/>
          </p:cNvSpPr>
          <p:nvPr>
            <p:ph type="title"/>
          </p:nvPr>
        </p:nvSpPr>
        <p:spPr>
          <a:xfrm>
            <a:off x="2589120" y="627480"/>
            <a:ext cx="8915040" cy="28796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rmAutofit/>
          </a:bodyPr>
          <a:lstStyle/>
          <a:p>
            <a:pPr indent="0" defTabSz="457200">
              <a:lnSpc>
                <a:spcPct val="100000"/>
              </a:lnSpc>
              <a:buNone/>
            </a:pPr>
            <a:r>
              <a:rPr lang="fr-FR" sz="4800" b="0" strike="noStrike" spc="-1">
                <a:solidFill>
                  <a:schemeClr val="dk1">
                    <a:lumMod val="85000"/>
                    <a:lumOff val="15000"/>
                  </a:schemeClr>
                </a:solidFill>
                <a:latin typeface="Century Gothic"/>
              </a:rPr>
              <a:t>Modifiez le style du titre</a:t>
            </a:r>
            <a:endParaRPr lang="aa-ET" sz="4800" b="0" strike="noStrike" spc="-1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201" name="PlaceHolder 2"/>
          <p:cNvSpPr>
            <a:spLocks noGrp="1"/>
          </p:cNvSpPr>
          <p:nvPr>
            <p:ph type="body"/>
          </p:nvPr>
        </p:nvSpPr>
        <p:spPr>
          <a:xfrm>
            <a:off x="2589120" y="4343400"/>
            <a:ext cx="8915040" cy="837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defTabSz="4572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fr-FR" sz="2400" b="0" strike="noStrike" spc="-1">
                <a:solidFill>
                  <a:schemeClr val="accent1"/>
                </a:solidFill>
                <a:latin typeface="Century Gothic"/>
              </a:rPr>
              <a:t>Modifiez les styles du texte du masque</a:t>
            </a:r>
            <a:endParaRPr lang="aa-ET" sz="24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Century Gothic"/>
            </a:endParaRPr>
          </a:p>
        </p:txBody>
      </p:sp>
      <p:sp>
        <p:nvSpPr>
          <p:cNvPr id="202" name="PlaceHolder 3"/>
          <p:cNvSpPr>
            <a:spLocks noGrp="1"/>
          </p:cNvSpPr>
          <p:nvPr>
            <p:ph type="body"/>
          </p:nvPr>
        </p:nvSpPr>
        <p:spPr>
          <a:xfrm>
            <a:off x="2589120" y="5181480"/>
            <a:ext cx="8915040" cy="729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indent="0" defTabSz="4572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fr-FR" sz="1800" b="0" strike="noStrike" spc="-1">
                <a:solidFill>
                  <a:schemeClr val="dk1">
                    <a:lumMod val="65000"/>
                    <a:lumOff val="35000"/>
                  </a:schemeClr>
                </a:solidFill>
                <a:latin typeface="Century Gothic"/>
              </a:rPr>
              <a:t>Modifiez les styles du texte du masque</a:t>
            </a:r>
            <a:endParaRPr lang="aa-ET" sz="18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Century Gothic"/>
            </a:endParaRPr>
          </a:p>
        </p:txBody>
      </p:sp>
      <p:sp>
        <p:nvSpPr>
          <p:cNvPr id="203" name="PlaceHolder 4"/>
          <p:cNvSpPr>
            <a:spLocks noGrp="1"/>
          </p:cNvSpPr>
          <p:nvPr>
            <p:ph type="dt" idx="16"/>
          </p:nvPr>
        </p:nvSpPr>
        <p:spPr>
          <a:xfrm>
            <a:off x="10361520" y="6130440"/>
            <a:ext cx="1145880" cy="3700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aa-ET" sz="900" b="0" strike="noStrike" spc="-1">
                <a:solidFill>
                  <a:schemeClr val="dk1">
                    <a:tint val="75000"/>
                  </a:schemeClr>
                </a:solidFill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lang="aa-ET" sz="900" b="0" strike="noStrike" spc="-1">
                <a:solidFill>
                  <a:schemeClr val="dk1">
                    <a:tint val="75000"/>
                  </a:schemeClr>
                </a:solidFill>
                <a:latin typeface="Century Gothic"/>
              </a:rPr>
              <a:t>&lt;date/heure&gt;</a:t>
            </a:r>
            <a:endParaRPr lang="fr-FR" sz="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4" name="PlaceHolder 5"/>
          <p:cNvSpPr>
            <a:spLocks noGrp="1"/>
          </p:cNvSpPr>
          <p:nvPr>
            <p:ph type="ftr" idx="17"/>
          </p:nvPr>
        </p:nvSpPr>
        <p:spPr>
          <a:xfrm>
            <a:off x="2589120" y="6135840"/>
            <a:ext cx="761976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fr-FR" sz="900" b="0" strike="noStrike" spc="-1">
                <a:solidFill>
                  <a:schemeClr val="dk1">
                    <a:tint val="75000"/>
                  </a:schemeClr>
                </a:solidFill>
                <a:latin typeface="Century Gothic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fr-FR" sz="900" b="0" strike="noStrike" spc="-1">
                <a:solidFill>
                  <a:schemeClr val="dk1">
                    <a:tint val="75000"/>
                  </a:schemeClr>
                </a:solidFill>
                <a:latin typeface="Century Gothic"/>
              </a:rPr>
              <a:t>&lt;pied de page&gt;</a:t>
            </a:r>
            <a:endParaRPr lang="fr-FR" sz="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5" name="Freeform 11"/>
          <p:cNvSpPr/>
          <p:nvPr/>
        </p:nvSpPr>
        <p:spPr>
          <a:xfrm flipV="1">
            <a:off x="-3960" y="4911840"/>
            <a:ext cx="1588320" cy="506880"/>
          </a:xfrm>
          <a:custGeom>
            <a:avLst/>
            <a:gdLst>
              <a:gd name="textAreaLeft" fmla="*/ 0 w 1588320"/>
              <a:gd name="textAreaRight" fmla="*/ 1588680 w 1588320"/>
              <a:gd name="textAreaTop" fmla="*/ 360 h 506880"/>
              <a:gd name="textAreaBottom" fmla="*/ 507600 h 506880"/>
            </a:gdLst>
            <a:ahLst/>
            <a:cxnLst/>
            <a:rect l="textAreaLeft" t="textAreaTop" r="textAreaRight" b="textAreaBottom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fr-FR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06" name="PlaceHolder 6"/>
          <p:cNvSpPr>
            <a:spLocks noGrp="1"/>
          </p:cNvSpPr>
          <p:nvPr>
            <p:ph type="sldNum" idx="18"/>
          </p:nvPr>
        </p:nvSpPr>
        <p:spPr>
          <a:xfrm>
            <a:off x="531720" y="4983120"/>
            <a:ext cx="77940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aa-ET" sz="2000" b="0" strike="noStrike" spc="-1">
                <a:solidFill>
                  <a:srgbClr val="FEFFFF"/>
                </a:solidFill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599E48B4-F104-485B-9B37-B241FD269405}" type="slidenum">
              <a:rPr lang="aa-ET" sz="2000" b="0" strike="noStrike" spc="-1">
                <a:solidFill>
                  <a:srgbClr val="FEFFFF"/>
                </a:solidFill>
                <a:latin typeface="Century Gothic"/>
              </a:rPr>
              <a:t>‹N°›</a:t>
            </a:fld>
            <a:endParaRPr lang="fr-FR" sz="2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EF3F0"/>
            </a:gs>
            <a:gs pos="83000">
              <a:srgbClr val="F6B6A5"/>
            </a:gs>
            <a:gs pos="90000">
              <a:srgbClr val="F29278"/>
            </a:gs>
            <a:gs pos="100000">
              <a:srgbClr val="F29278"/>
            </a:gs>
          </a:gsLst>
          <a:lin ang="189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" name="Group 22"/>
          <p:cNvGrpSpPr/>
          <p:nvPr/>
        </p:nvGrpSpPr>
        <p:grpSpPr>
          <a:xfrm>
            <a:off x="0" y="228600"/>
            <a:ext cx="2851200" cy="6638400"/>
            <a:chOff x="0" y="228600"/>
            <a:chExt cx="2851200" cy="6638400"/>
          </a:xfrm>
        </p:grpSpPr>
        <p:sp>
          <p:nvSpPr>
            <p:cNvPr id="208" name="Freeform 11"/>
            <p:cNvSpPr/>
            <p:nvPr/>
          </p:nvSpPr>
          <p:spPr>
            <a:xfrm>
              <a:off x="0" y="2575080"/>
              <a:ext cx="100440" cy="625680"/>
            </a:xfrm>
            <a:custGeom>
              <a:avLst/>
              <a:gdLst>
                <a:gd name="textAreaLeft" fmla="*/ 0 w 100440"/>
                <a:gd name="textAreaRight" fmla="*/ 100800 w 100440"/>
                <a:gd name="textAreaTop" fmla="*/ 0 h 625680"/>
                <a:gd name="textAreaBottom" fmla="*/ 626040 h 625680"/>
              </a:gdLst>
              <a:ahLst/>
              <a:cxn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209" name="Freeform 12"/>
            <p:cNvSpPr/>
            <p:nvPr/>
          </p:nvSpPr>
          <p:spPr>
            <a:xfrm>
              <a:off x="128520" y="3156480"/>
              <a:ext cx="646200" cy="2322000"/>
            </a:xfrm>
            <a:custGeom>
              <a:avLst/>
              <a:gdLst>
                <a:gd name="textAreaLeft" fmla="*/ 0 w 646200"/>
                <a:gd name="textAreaRight" fmla="*/ 646560 w 646200"/>
                <a:gd name="textAreaTop" fmla="*/ 0 h 2322000"/>
                <a:gd name="textAreaBottom" fmla="*/ 2322360 h 2322000"/>
              </a:gdLst>
              <a:ahLst/>
              <a:cxn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210" name="Freeform 13"/>
            <p:cNvSpPr/>
            <p:nvPr/>
          </p:nvSpPr>
          <p:spPr>
            <a:xfrm>
              <a:off x="807120" y="5447160"/>
              <a:ext cx="609120" cy="1419840"/>
            </a:xfrm>
            <a:custGeom>
              <a:avLst/>
              <a:gdLst>
                <a:gd name="textAreaLeft" fmla="*/ 0 w 609120"/>
                <a:gd name="textAreaRight" fmla="*/ 609480 w 609120"/>
                <a:gd name="textAreaTop" fmla="*/ 0 h 1419840"/>
                <a:gd name="textAreaBottom" fmla="*/ 1420200 h 1419840"/>
              </a:gdLst>
              <a:ahLst/>
              <a:cxn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211" name="Freeform 14"/>
            <p:cNvSpPr/>
            <p:nvPr/>
          </p:nvSpPr>
          <p:spPr>
            <a:xfrm>
              <a:off x="959760" y="6503760"/>
              <a:ext cx="171000" cy="363240"/>
            </a:xfrm>
            <a:custGeom>
              <a:avLst/>
              <a:gdLst>
                <a:gd name="textAreaLeft" fmla="*/ 0 w 171000"/>
                <a:gd name="textAreaRight" fmla="*/ 171360 w 171000"/>
                <a:gd name="textAreaTop" fmla="*/ 0 h 363240"/>
                <a:gd name="textAreaBottom" fmla="*/ 363600 h 363240"/>
              </a:gdLst>
              <a:ahLst/>
              <a:cxn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212" name="Freeform 15"/>
            <p:cNvSpPr/>
            <p:nvPr/>
          </p:nvSpPr>
          <p:spPr>
            <a:xfrm>
              <a:off x="100800" y="3201120"/>
              <a:ext cx="821520" cy="3328200"/>
            </a:xfrm>
            <a:custGeom>
              <a:avLst/>
              <a:gdLst>
                <a:gd name="textAreaLeft" fmla="*/ 0 w 821520"/>
                <a:gd name="textAreaRight" fmla="*/ 821880 w 821520"/>
                <a:gd name="textAreaTop" fmla="*/ 0 h 3328200"/>
                <a:gd name="textAreaBottom" fmla="*/ 3328560 h 3328200"/>
              </a:gdLst>
              <a:ahLst/>
              <a:cxn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213" name="Freeform 16"/>
            <p:cNvSpPr/>
            <p:nvPr/>
          </p:nvSpPr>
          <p:spPr>
            <a:xfrm>
              <a:off x="22320" y="228600"/>
              <a:ext cx="105840" cy="2927520"/>
            </a:xfrm>
            <a:custGeom>
              <a:avLst/>
              <a:gdLst>
                <a:gd name="textAreaLeft" fmla="*/ 0 w 105840"/>
                <a:gd name="textAreaRight" fmla="*/ 106200 w 105840"/>
                <a:gd name="textAreaTop" fmla="*/ 0 h 2927520"/>
                <a:gd name="textAreaBottom" fmla="*/ 2927880 h 2927520"/>
              </a:gdLst>
              <a:ahLst/>
              <a:cxn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214" name="Freeform 17"/>
            <p:cNvSpPr/>
            <p:nvPr/>
          </p:nvSpPr>
          <p:spPr>
            <a:xfrm>
              <a:off x="78120" y="2944080"/>
              <a:ext cx="77760" cy="493560"/>
            </a:xfrm>
            <a:custGeom>
              <a:avLst/>
              <a:gdLst>
                <a:gd name="textAreaLeft" fmla="*/ 0 w 77760"/>
                <a:gd name="textAreaRight" fmla="*/ 78120 w 77760"/>
                <a:gd name="textAreaTop" fmla="*/ 0 h 493560"/>
                <a:gd name="textAreaBottom" fmla="*/ 493920 h 493560"/>
              </a:gdLst>
              <a:ahLst/>
              <a:cxn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215" name="Freeform 18"/>
            <p:cNvSpPr/>
            <p:nvPr/>
          </p:nvSpPr>
          <p:spPr>
            <a:xfrm>
              <a:off x="769680" y="5478840"/>
              <a:ext cx="189720" cy="1024560"/>
            </a:xfrm>
            <a:custGeom>
              <a:avLst/>
              <a:gdLst>
                <a:gd name="textAreaLeft" fmla="*/ 0 w 189720"/>
                <a:gd name="textAreaRight" fmla="*/ 190080 w 189720"/>
                <a:gd name="textAreaTop" fmla="*/ 0 h 1024560"/>
                <a:gd name="textAreaBottom" fmla="*/ 1024920 h 1024560"/>
              </a:gdLst>
              <a:ahLst/>
              <a:cxn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216" name="Freeform 19"/>
            <p:cNvSpPr/>
            <p:nvPr/>
          </p:nvSpPr>
          <p:spPr>
            <a:xfrm>
              <a:off x="775440" y="1398960"/>
              <a:ext cx="2075760" cy="4047840"/>
            </a:xfrm>
            <a:custGeom>
              <a:avLst/>
              <a:gdLst>
                <a:gd name="textAreaLeft" fmla="*/ 0 w 2075760"/>
                <a:gd name="textAreaRight" fmla="*/ 2076120 w 2075760"/>
                <a:gd name="textAreaTop" fmla="*/ 0 h 4047840"/>
                <a:gd name="textAreaBottom" fmla="*/ 4048200 h 4047840"/>
              </a:gdLst>
              <a:ahLst/>
              <a:cxn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217" name="Freeform 20"/>
            <p:cNvSpPr/>
            <p:nvPr/>
          </p:nvSpPr>
          <p:spPr>
            <a:xfrm>
              <a:off x="922680" y="6530040"/>
              <a:ext cx="161640" cy="336960"/>
            </a:xfrm>
            <a:custGeom>
              <a:avLst/>
              <a:gdLst>
                <a:gd name="textAreaLeft" fmla="*/ 0 w 161640"/>
                <a:gd name="textAreaRight" fmla="*/ 162000 w 161640"/>
                <a:gd name="textAreaTop" fmla="*/ 0 h 336960"/>
                <a:gd name="textAreaBottom" fmla="*/ 337320 h 336960"/>
              </a:gdLst>
              <a:ahLst/>
              <a:cxn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218" name="Freeform 21"/>
            <p:cNvSpPr/>
            <p:nvPr/>
          </p:nvSpPr>
          <p:spPr>
            <a:xfrm>
              <a:off x="769680" y="5359320"/>
              <a:ext cx="37080" cy="221400"/>
            </a:xfrm>
            <a:custGeom>
              <a:avLst/>
              <a:gdLst>
                <a:gd name="textAreaLeft" fmla="*/ 0 w 37080"/>
                <a:gd name="textAreaRight" fmla="*/ 37440 w 37080"/>
                <a:gd name="textAreaTop" fmla="*/ 0 h 221400"/>
                <a:gd name="textAreaBottom" fmla="*/ 221760 h 221400"/>
              </a:gdLst>
              <a:ahLst/>
              <a:cxn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219" name="Freeform 22"/>
            <p:cNvSpPr/>
            <p:nvPr/>
          </p:nvSpPr>
          <p:spPr>
            <a:xfrm>
              <a:off x="849960" y="6244560"/>
              <a:ext cx="238320" cy="622080"/>
            </a:xfrm>
            <a:custGeom>
              <a:avLst/>
              <a:gdLst>
                <a:gd name="textAreaLeft" fmla="*/ 0 w 238320"/>
                <a:gd name="textAreaRight" fmla="*/ 238680 w 238320"/>
                <a:gd name="textAreaTop" fmla="*/ 0 h 622080"/>
                <a:gd name="textAreaBottom" fmla="*/ 622440 h 622080"/>
              </a:gdLst>
              <a:ahLst/>
              <a:cxn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</p:grpSp>
      <p:grpSp>
        <p:nvGrpSpPr>
          <p:cNvPr id="220" name="Group 9"/>
          <p:cNvGrpSpPr/>
          <p:nvPr/>
        </p:nvGrpSpPr>
        <p:grpSpPr>
          <a:xfrm>
            <a:off x="27360" y="-720"/>
            <a:ext cx="2356200" cy="6853680"/>
            <a:chOff x="27360" y="-720"/>
            <a:chExt cx="2356200" cy="6853680"/>
          </a:xfrm>
        </p:grpSpPr>
        <p:sp>
          <p:nvSpPr>
            <p:cNvPr id="221" name="Freeform 27"/>
            <p:cNvSpPr/>
            <p:nvPr/>
          </p:nvSpPr>
          <p:spPr>
            <a:xfrm>
              <a:off x="27360" y="-720"/>
              <a:ext cx="493920" cy="4400640"/>
            </a:xfrm>
            <a:custGeom>
              <a:avLst/>
              <a:gdLst>
                <a:gd name="textAreaLeft" fmla="*/ 0 w 493920"/>
                <a:gd name="textAreaRight" fmla="*/ 494280 w 493920"/>
                <a:gd name="textAreaTop" fmla="*/ 0 h 4400640"/>
                <a:gd name="textAreaBottom" fmla="*/ 4401000 h 4400640"/>
              </a:gdLst>
              <a:ahLst/>
              <a:cxnLst/>
              <a:rect l="textAreaLeft" t="textAreaTop" r="textAreaRight" b="textAreaBottom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222" name="Freeform 28"/>
            <p:cNvSpPr/>
            <p:nvPr/>
          </p:nvSpPr>
          <p:spPr>
            <a:xfrm>
              <a:off x="550440" y="4316400"/>
              <a:ext cx="423000" cy="1580400"/>
            </a:xfrm>
            <a:custGeom>
              <a:avLst/>
              <a:gdLst>
                <a:gd name="textAreaLeft" fmla="*/ 0 w 423000"/>
                <a:gd name="textAreaRight" fmla="*/ 423360 w 423000"/>
                <a:gd name="textAreaTop" fmla="*/ 0 h 1580400"/>
                <a:gd name="textAreaBottom" fmla="*/ 1580760 h 1580400"/>
              </a:gdLst>
              <a:ahLst/>
              <a:cxnLst/>
              <a:rect l="textAreaLeft" t="textAreaTop" r="textAreaRight" b="textAreaBottom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223" name="Freeform 29"/>
            <p:cNvSpPr/>
            <p:nvPr/>
          </p:nvSpPr>
          <p:spPr>
            <a:xfrm>
              <a:off x="1006200" y="5862600"/>
              <a:ext cx="430560" cy="990360"/>
            </a:xfrm>
            <a:custGeom>
              <a:avLst/>
              <a:gdLst>
                <a:gd name="textAreaLeft" fmla="*/ 0 w 430560"/>
                <a:gd name="textAreaRight" fmla="*/ 430920 w 430560"/>
                <a:gd name="textAreaTop" fmla="*/ 0 h 990360"/>
                <a:gd name="textAreaBottom" fmla="*/ 990720 h 990360"/>
              </a:gdLst>
              <a:ahLst/>
              <a:cxnLst/>
              <a:rect l="textAreaLeft" t="textAreaTop" r="textAreaRight" b="textAreaBottom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224" name="Freeform 30"/>
            <p:cNvSpPr/>
            <p:nvPr/>
          </p:nvSpPr>
          <p:spPr>
            <a:xfrm>
              <a:off x="521640" y="4364280"/>
              <a:ext cx="551520" cy="2235600"/>
            </a:xfrm>
            <a:custGeom>
              <a:avLst/>
              <a:gdLst>
                <a:gd name="textAreaLeft" fmla="*/ 0 w 551520"/>
                <a:gd name="textAreaRight" fmla="*/ 551880 w 551520"/>
                <a:gd name="textAreaTop" fmla="*/ 0 h 2235600"/>
                <a:gd name="textAreaBottom" fmla="*/ 2235960 h 2235600"/>
              </a:gdLst>
              <a:ahLst/>
              <a:cxnLst/>
              <a:rect l="textAreaLeft" t="textAreaTop" r="textAreaRight" b="textAreaBottom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225" name="Freeform 31"/>
            <p:cNvSpPr/>
            <p:nvPr/>
          </p:nvSpPr>
          <p:spPr>
            <a:xfrm>
              <a:off x="468000" y="1289160"/>
              <a:ext cx="173880" cy="3026880"/>
            </a:xfrm>
            <a:custGeom>
              <a:avLst/>
              <a:gdLst>
                <a:gd name="textAreaLeft" fmla="*/ 0 w 173880"/>
                <a:gd name="textAreaRight" fmla="*/ 174240 w 173880"/>
                <a:gd name="textAreaTop" fmla="*/ 0 h 3026880"/>
                <a:gd name="textAreaBottom" fmla="*/ 3027240 h 3026880"/>
              </a:gdLst>
              <a:ahLst/>
              <a:cxnLst/>
              <a:rect l="textAreaLeft" t="textAreaTop" r="textAreaRight" b="textAreaBottom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226" name="Freeform 32"/>
            <p:cNvSpPr/>
            <p:nvPr/>
          </p:nvSpPr>
          <p:spPr>
            <a:xfrm>
              <a:off x="1111680" y="6571440"/>
              <a:ext cx="133920" cy="281160"/>
            </a:xfrm>
            <a:custGeom>
              <a:avLst/>
              <a:gdLst>
                <a:gd name="textAreaLeft" fmla="*/ 0 w 133920"/>
                <a:gd name="textAreaRight" fmla="*/ 134280 w 133920"/>
                <a:gd name="textAreaTop" fmla="*/ 0 h 281160"/>
                <a:gd name="textAreaBottom" fmla="*/ 281520 h 281160"/>
              </a:gdLst>
              <a:ahLst/>
              <a:cxnLst/>
              <a:rect l="textAreaLeft" t="textAreaTop" r="textAreaRight" b="textAreaBottom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227" name="Freeform 33"/>
            <p:cNvSpPr/>
            <p:nvPr/>
          </p:nvSpPr>
          <p:spPr>
            <a:xfrm>
              <a:off x="502560" y="4107600"/>
              <a:ext cx="82080" cy="511200"/>
            </a:xfrm>
            <a:custGeom>
              <a:avLst/>
              <a:gdLst>
                <a:gd name="textAreaLeft" fmla="*/ 0 w 82080"/>
                <a:gd name="textAreaRight" fmla="*/ 82440 w 82080"/>
                <a:gd name="textAreaTop" fmla="*/ 0 h 511200"/>
                <a:gd name="textAreaBottom" fmla="*/ 511560 h 511200"/>
              </a:gdLst>
              <a:ahLst/>
              <a:cxnLst/>
              <a:rect l="textAreaLeft" t="textAreaTop" r="textAreaRight" b="textAreaBottom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228" name="Freeform 34"/>
            <p:cNvSpPr/>
            <p:nvPr/>
          </p:nvSpPr>
          <p:spPr>
            <a:xfrm>
              <a:off x="973800" y="3145680"/>
              <a:ext cx="1409760" cy="2716560"/>
            </a:xfrm>
            <a:custGeom>
              <a:avLst/>
              <a:gdLst>
                <a:gd name="textAreaLeft" fmla="*/ 0 w 1409760"/>
                <a:gd name="textAreaRight" fmla="*/ 1410120 w 1409760"/>
                <a:gd name="textAreaTop" fmla="*/ 0 h 2716560"/>
                <a:gd name="textAreaBottom" fmla="*/ 2716920 h 2716560"/>
              </a:gdLst>
              <a:ahLst/>
              <a:cxnLst/>
              <a:rect l="textAreaLeft" t="textAreaTop" r="textAreaRight" b="textAreaBottom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229" name="Freeform 35"/>
            <p:cNvSpPr/>
            <p:nvPr/>
          </p:nvSpPr>
          <p:spPr>
            <a:xfrm>
              <a:off x="1073520" y="6600240"/>
              <a:ext cx="120240" cy="252720"/>
            </a:xfrm>
            <a:custGeom>
              <a:avLst/>
              <a:gdLst>
                <a:gd name="textAreaLeft" fmla="*/ 0 w 120240"/>
                <a:gd name="textAreaRight" fmla="*/ 120600 w 120240"/>
                <a:gd name="textAreaTop" fmla="*/ 0 h 252720"/>
                <a:gd name="textAreaBottom" fmla="*/ 253080 h 252720"/>
              </a:gdLst>
              <a:ahLst/>
              <a:cxnLst/>
              <a:rect l="textAreaLeft" t="textAreaTop" r="textAreaRight" b="textAreaBottom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230" name="Freeform 36"/>
            <p:cNvSpPr/>
            <p:nvPr/>
          </p:nvSpPr>
          <p:spPr>
            <a:xfrm>
              <a:off x="973800" y="5897160"/>
              <a:ext cx="137520" cy="673920"/>
            </a:xfrm>
            <a:custGeom>
              <a:avLst/>
              <a:gdLst>
                <a:gd name="textAreaLeft" fmla="*/ 0 w 137520"/>
                <a:gd name="textAreaRight" fmla="*/ 137880 w 137520"/>
                <a:gd name="textAreaTop" fmla="*/ 0 h 673920"/>
                <a:gd name="textAreaBottom" fmla="*/ 674280 h 673920"/>
              </a:gdLst>
              <a:ahLst/>
              <a:cxnLst/>
              <a:rect l="textAreaLeft" t="textAreaTop" r="textAreaRight" b="textAreaBottom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231" name="Freeform 37"/>
            <p:cNvSpPr/>
            <p:nvPr/>
          </p:nvSpPr>
          <p:spPr>
            <a:xfrm>
              <a:off x="973800" y="5772600"/>
              <a:ext cx="37800" cy="227520"/>
            </a:xfrm>
            <a:custGeom>
              <a:avLst/>
              <a:gdLst>
                <a:gd name="textAreaLeft" fmla="*/ 0 w 37800"/>
                <a:gd name="textAreaRight" fmla="*/ 38160 w 37800"/>
                <a:gd name="textAreaTop" fmla="*/ 0 h 227520"/>
                <a:gd name="textAreaBottom" fmla="*/ 227880 h 227520"/>
              </a:gdLst>
              <a:ahLst/>
              <a:cxnLst/>
              <a:rect l="textAreaLeft" t="textAreaTop" r="textAreaRight" b="textAreaBottom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232" name="Freeform 38"/>
            <p:cNvSpPr/>
            <p:nvPr/>
          </p:nvSpPr>
          <p:spPr>
            <a:xfrm>
              <a:off x="1006200" y="6322680"/>
              <a:ext cx="210240" cy="530280"/>
            </a:xfrm>
            <a:custGeom>
              <a:avLst/>
              <a:gdLst>
                <a:gd name="textAreaLeft" fmla="*/ 0 w 210240"/>
                <a:gd name="textAreaRight" fmla="*/ 210600 w 210240"/>
                <a:gd name="textAreaTop" fmla="*/ 0 h 530280"/>
                <a:gd name="textAreaBottom" fmla="*/ 530640 h 530280"/>
              </a:gdLst>
              <a:ahLst/>
              <a:cxnLst/>
              <a:rect l="textAreaLeft" t="textAreaTop" r="textAreaRight" b="textAreaBottom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</p:grpSp>
      <p:sp>
        <p:nvSpPr>
          <p:cNvPr id="233" name="Rectangle 6"/>
          <p:cNvSpPr/>
          <p:nvPr/>
        </p:nvSpPr>
        <p:spPr>
          <a:xfrm>
            <a:off x="0" y="0"/>
            <a:ext cx="182520" cy="685764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8160" dist="25560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fr-FR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34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defTabSz="457200">
              <a:lnSpc>
                <a:spcPct val="100000"/>
              </a:lnSpc>
              <a:buNone/>
            </a:pPr>
            <a:r>
              <a:rPr lang="fr-FR" sz="3600" b="0" strike="noStrike" spc="-1">
                <a:solidFill>
                  <a:schemeClr val="dk1">
                    <a:lumMod val="85000"/>
                    <a:lumOff val="15000"/>
                  </a:schemeClr>
                </a:solidFill>
                <a:latin typeface="Century Gothic"/>
              </a:rPr>
              <a:t>Modifiez le style du titre</a:t>
            </a:r>
            <a:endParaRPr lang="aa-ET" sz="3600" b="0" strike="noStrike" spc="-1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235" name="PlaceHolder 2"/>
          <p:cNvSpPr>
            <a:spLocks noGrp="1"/>
          </p:cNvSpPr>
          <p:nvPr>
            <p:ph type="body"/>
          </p:nvPr>
        </p:nvSpPr>
        <p:spPr>
          <a:xfrm>
            <a:off x="2589120" y="2133720"/>
            <a:ext cx="8915040" cy="3885840"/>
          </a:xfrm>
          <a:prstGeom prst="rect">
            <a:avLst/>
          </a:prstGeom>
          <a:noFill/>
          <a:ln w="0">
            <a:noFill/>
          </a:ln>
        </p:spPr>
        <p:txBody>
          <a:bodyPr vert="eaVert" lIns="91440" tIns="45720" rIns="91440" bIns="45720" anchor="t">
            <a:noAutofit/>
          </a:bodyPr>
          <a:lstStyle/>
          <a:p>
            <a:pPr marL="343080" indent="-343080" defTabSz="45720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fr-FR" sz="18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Century Gothic"/>
              </a:rPr>
              <a:t>Modifiez les styles du texte du masque</a:t>
            </a:r>
            <a:endParaRPr lang="aa-ET" sz="18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Century Gothic"/>
            </a:endParaRPr>
          </a:p>
          <a:p>
            <a:pPr marL="743040" lvl="1" indent="-285840" defTabSz="45720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fr-FR" sz="16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Century Gothic"/>
              </a:rPr>
              <a:t>Deuxième niveau</a:t>
            </a:r>
            <a:endParaRPr lang="aa-ET" sz="16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Century Gothic"/>
            </a:endParaRPr>
          </a:p>
          <a:p>
            <a:pPr marL="1143000" lvl="2" indent="-228600" defTabSz="45720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fr-FR" sz="14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Century Gothic"/>
              </a:rPr>
              <a:t>Troisième niveau</a:t>
            </a:r>
            <a:endParaRPr lang="aa-ET" sz="14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Century Gothic"/>
            </a:endParaRPr>
          </a:p>
          <a:p>
            <a:pPr marL="1600200" lvl="3" indent="-228600" defTabSz="45720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fr-FR" sz="12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Century Gothic"/>
              </a:rPr>
              <a:t>Quatrième niveau</a:t>
            </a:r>
            <a:endParaRPr lang="aa-ET" sz="12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Century Gothic"/>
            </a:endParaRPr>
          </a:p>
          <a:p>
            <a:pPr marL="2057400" lvl="4" indent="-228600" defTabSz="45720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fr-FR" sz="12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Century Gothic"/>
              </a:rPr>
              <a:t>Cinquième niveau</a:t>
            </a:r>
            <a:endParaRPr lang="aa-ET" sz="12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Century Gothic"/>
            </a:endParaRPr>
          </a:p>
        </p:txBody>
      </p:sp>
      <p:sp>
        <p:nvSpPr>
          <p:cNvPr id="236" name="PlaceHolder 3"/>
          <p:cNvSpPr>
            <a:spLocks noGrp="1"/>
          </p:cNvSpPr>
          <p:nvPr>
            <p:ph type="dt" idx="19"/>
          </p:nvPr>
        </p:nvSpPr>
        <p:spPr>
          <a:xfrm>
            <a:off x="10361520" y="6130440"/>
            <a:ext cx="1145880" cy="3700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aa-ET" sz="900" b="0" strike="noStrike" spc="-1">
                <a:solidFill>
                  <a:schemeClr val="dk1">
                    <a:tint val="75000"/>
                  </a:schemeClr>
                </a:solidFill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lang="aa-ET" sz="900" b="0" strike="noStrike" spc="-1">
                <a:solidFill>
                  <a:schemeClr val="dk1">
                    <a:tint val="75000"/>
                  </a:schemeClr>
                </a:solidFill>
                <a:latin typeface="Century Gothic"/>
              </a:rPr>
              <a:t>&lt;date/heure&gt;</a:t>
            </a:r>
            <a:endParaRPr lang="fr-FR" sz="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7" name="PlaceHolder 4"/>
          <p:cNvSpPr>
            <a:spLocks noGrp="1"/>
          </p:cNvSpPr>
          <p:nvPr>
            <p:ph type="ftr" idx="20"/>
          </p:nvPr>
        </p:nvSpPr>
        <p:spPr>
          <a:xfrm>
            <a:off x="2589120" y="6135840"/>
            <a:ext cx="761976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fr-FR" sz="900" b="0" strike="noStrike" spc="-1">
                <a:solidFill>
                  <a:schemeClr val="dk1">
                    <a:tint val="75000"/>
                  </a:schemeClr>
                </a:solidFill>
                <a:latin typeface="Century Gothic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fr-FR" sz="900" b="0" strike="noStrike" spc="-1">
                <a:solidFill>
                  <a:schemeClr val="dk1">
                    <a:tint val="75000"/>
                  </a:schemeClr>
                </a:solidFill>
                <a:latin typeface="Century Gothic"/>
              </a:rPr>
              <a:t>&lt;pied de page&gt;</a:t>
            </a:r>
            <a:endParaRPr lang="fr-FR" sz="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8" name="Freeform 11"/>
          <p:cNvSpPr/>
          <p:nvPr/>
        </p:nvSpPr>
        <p:spPr>
          <a:xfrm flipV="1">
            <a:off x="-3960" y="713880"/>
            <a:ext cx="1588320" cy="506880"/>
          </a:xfrm>
          <a:custGeom>
            <a:avLst/>
            <a:gdLst>
              <a:gd name="textAreaLeft" fmla="*/ 0 w 1588320"/>
              <a:gd name="textAreaRight" fmla="*/ 1588680 w 1588320"/>
              <a:gd name="textAreaTop" fmla="*/ 360 h 506880"/>
              <a:gd name="textAreaBottom" fmla="*/ 507600 h 506880"/>
            </a:gdLst>
            <a:ahLst/>
            <a:cxnLst/>
            <a:rect l="textAreaLeft" t="textAreaTop" r="textAreaRight" b="textAreaBottom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fr-FR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39" name="PlaceHolder 5"/>
          <p:cNvSpPr>
            <a:spLocks noGrp="1"/>
          </p:cNvSpPr>
          <p:nvPr>
            <p:ph type="sldNum" idx="21"/>
          </p:nvPr>
        </p:nvSpPr>
        <p:spPr>
          <a:xfrm>
            <a:off x="531720" y="787680"/>
            <a:ext cx="77940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aa-ET" sz="2000" b="0" strike="noStrike" spc="-1">
                <a:solidFill>
                  <a:srgbClr val="FEFFFF"/>
                </a:solidFill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6481A98A-E27D-4328-8F66-62950411A9C1}" type="slidenum">
              <a:rPr lang="aa-ET" sz="2000" b="0" strike="noStrike" spc="-1">
                <a:solidFill>
                  <a:srgbClr val="FEFFFF"/>
                </a:solidFill>
                <a:latin typeface="Century Gothic"/>
              </a:rPr>
              <a:t>‹N°›</a:t>
            </a:fld>
            <a:endParaRPr lang="fr-FR" sz="2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EF3F0"/>
            </a:gs>
            <a:gs pos="83000">
              <a:srgbClr val="F6B6A5"/>
            </a:gs>
            <a:gs pos="90000">
              <a:srgbClr val="F29278"/>
            </a:gs>
            <a:gs pos="100000">
              <a:srgbClr val="F29278"/>
            </a:gs>
          </a:gsLst>
          <a:lin ang="189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0" name="Group 22"/>
          <p:cNvGrpSpPr/>
          <p:nvPr/>
        </p:nvGrpSpPr>
        <p:grpSpPr>
          <a:xfrm>
            <a:off x="0" y="228600"/>
            <a:ext cx="2851200" cy="6638400"/>
            <a:chOff x="0" y="228600"/>
            <a:chExt cx="2851200" cy="6638400"/>
          </a:xfrm>
        </p:grpSpPr>
        <p:sp>
          <p:nvSpPr>
            <p:cNvPr id="241" name="Freeform 11"/>
            <p:cNvSpPr/>
            <p:nvPr/>
          </p:nvSpPr>
          <p:spPr>
            <a:xfrm>
              <a:off x="0" y="2575080"/>
              <a:ext cx="100440" cy="625680"/>
            </a:xfrm>
            <a:custGeom>
              <a:avLst/>
              <a:gdLst>
                <a:gd name="textAreaLeft" fmla="*/ 0 w 100440"/>
                <a:gd name="textAreaRight" fmla="*/ 100800 w 100440"/>
                <a:gd name="textAreaTop" fmla="*/ 0 h 625680"/>
                <a:gd name="textAreaBottom" fmla="*/ 626040 h 625680"/>
              </a:gdLst>
              <a:ahLst/>
              <a:cxn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242" name="Freeform 12"/>
            <p:cNvSpPr/>
            <p:nvPr/>
          </p:nvSpPr>
          <p:spPr>
            <a:xfrm>
              <a:off x="128520" y="3156480"/>
              <a:ext cx="646200" cy="2322000"/>
            </a:xfrm>
            <a:custGeom>
              <a:avLst/>
              <a:gdLst>
                <a:gd name="textAreaLeft" fmla="*/ 0 w 646200"/>
                <a:gd name="textAreaRight" fmla="*/ 646560 w 646200"/>
                <a:gd name="textAreaTop" fmla="*/ 0 h 2322000"/>
                <a:gd name="textAreaBottom" fmla="*/ 2322360 h 2322000"/>
              </a:gdLst>
              <a:ahLst/>
              <a:cxn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243" name="Freeform 13"/>
            <p:cNvSpPr/>
            <p:nvPr/>
          </p:nvSpPr>
          <p:spPr>
            <a:xfrm>
              <a:off x="807120" y="5447160"/>
              <a:ext cx="609120" cy="1419840"/>
            </a:xfrm>
            <a:custGeom>
              <a:avLst/>
              <a:gdLst>
                <a:gd name="textAreaLeft" fmla="*/ 0 w 609120"/>
                <a:gd name="textAreaRight" fmla="*/ 609480 w 609120"/>
                <a:gd name="textAreaTop" fmla="*/ 0 h 1419840"/>
                <a:gd name="textAreaBottom" fmla="*/ 1420200 h 1419840"/>
              </a:gdLst>
              <a:ahLst/>
              <a:cxn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244" name="Freeform 14"/>
            <p:cNvSpPr/>
            <p:nvPr/>
          </p:nvSpPr>
          <p:spPr>
            <a:xfrm>
              <a:off x="959760" y="6503760"/>
              <a:ext cx="171000" cy="363240"/>
            </a:xfrm>
            <a:custGeom>
              <a:avLst/>
              <a:gdLst>
                <a:gd name="textAreaLeft" fmla="*/ 0 w 171000"/>
                <a:gd name="textAreaRight" fmla="*/ 171360 w 171000"/>
                <a:gd name="textAreaTop" fmla="*/ 0 h 363240"/>
                <a:gd name="textAreaBottom" fmla="*/ 363600 h 363240"/>
              </a:gdLst>
              <a:ahLst/>
              <a:cxn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245" name="Freeform 15"/>
            <p:cNvSpPr/>
            <p:nvPr/>
          </p:nvSpPr>
          <p:spPr>
            <a:xfrm>
              <a:off x="100800" y="3201120"/>
              <a:ext cx="821520" cy="3328200"/>
            </a:xfrm>
            <a:custGeom>
              <a:avLst/>
              <a:gdLst>
                <a:gd name="textAreaLeft" fmla="*/ 0 w 821520"/>
                <a:gd name="textAreaRight" fmla="*/ 821880 w 821520"/>
                <a:gd name="textAreaTop" fmla="*/ 0 h 3328200"/>
                <a:gd name="textAreaBottom" fmla="*/ 3328560 h 3328200"/>
              </a:gdLst>
              <a:ahLst/>
              <a:cxn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246" name="Freeform 16"/>
            <p:cNvSpPr/>
            <p:nvPr/>
          </p:nvSpPr>
          <p:spPr>
            <a:xfrm>
              <a:off x="22320" y="228600"/>
              <a:ext cx="105840" cy="2927520"/>
            </a:xfrm>
            <a:custGeom>
              <a:avLst/>
              <a:gdLst>
                <a:gd name="textAreaLeft" fmla="*/ 0 w 105840"/>
                <a:gd name="textAreaRight" fmla="*/ 106200 w 105840"/>
                <a:gd name="textAreaTop" fmla="*/ 0 h 2927520"/>
                <a:gd name="textAreaBottom" fmla="*/ 2927880 h 2927520"/>
              </a:gdLst>
              <a:ahLst/>
              <a:cxn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247" name="Freeform 17"/>
            <p:cNvSpPr/>
            <p:nvPr/>
          </p:nvSpPr>
          <p:spPr>
            <a:xfrm>
              <a:off x="78120" y="2944080"/>
              <a:ext cx="77760" cy="493560"/>
            </a:xfrm>
            <a:custGeom>
              <a:avLst/>
              <a:gdLst>
                <a:gd name="textAreaLeft" fmla="*/ 0 w 77760"/>
                <a:gd name="textAreaRight" fmla="*/ 78120 w 77760"/>
                <a:gd name="textAreaTop" fmla="*/ 0 h 493560"/>
                <a:gd name="textAreaBottom" fmla="*/ 493920 h 493560"/>
              </a:gdLst>
              <a:ahLst/>
              <a:cxn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248" name="Freeform 18"/>
            <p:cNvSpPr/>
            <p:nvPr/>
          </p:nvSpPr>
          <p:spPr>
            <a:xfrm>
              <a:off x="769680" y="5478840"/>
              <a:ext cx="189720" cy="1024560"/>
            </a:xfrm>
            <a:custGeom>
              <a:avLst/>
              <a:gdLst>
                <a:gd name="textAreaLeft" fmla="*/ 0 w 189720"/>
                <a:gd name="textAreaRight" fmla="*/ 190080 w 189720"/>
                <a:gd name="textAreaTop" fmla="*/ 0 h 1024560"/>
                <a:gd name="textAreaBottom" fmla="*/ 1024920 h 1024560"/>
              </a:gdLst>
              <a:ahLst/>
              <a:cxn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249" name="Freeform 19"/>
            <p:cNvSpPr/>
            <p:nvPr/>
          </p:nvSpPr>
          <p:spPr>
            <a:xfrm>
              <a:off x="775440" y="1398960"/>
              <a:ext cx="2075760" cy="4047840"/>
            </a:xfrm>
            <a:custGeom>
              <a:avLst/>
              <a:gdLst>
                <a:gd name="textAreaLeft" fmla="*/ 0 w 2075760"/>
                <a:gd name="textAreaRight" fmla="*/ 2076120 w 2075760"/>
                <a:gd name="textAreaTop" fmla="*/ 0 h 4047840"/>
                <a:gd name="textAreaBottom" fmla="*/ 4048200 h 4047840"/>
              </a:gdLst>
              <a:ahLst/>
              <a:cxn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250" name="Freeform 20"/>
            <p:cNvSpPr/>
            <p:nvPr/>
          </p:nvSpPr>
          <p:spPr>
            <a:xfrm>
              <a:off x="922680" y="6530040"/>
              <a:ext cx="161640" cy="336960"/>
            </a:xfrm>
            <a:custGeom>
              <a:avLst/>
              <a:gdLst>
                <a:gd name="textAreaLeft" fmla="*/ 0 w 161640"/>
                <a:gd name="textAreaRight" fmla="*/ 162000 w 161640"/>
                <a:gd name="textAreaTop" fmla="*/ 0 h 336960"/>
                <a:gd name="textAreaBottom" fmla="*/ 337320 h 336960"/>
              </a:gdLst>
              <a:ahLst/>
              <a:cxn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251" name="Freeform 21"/>
            <p:cNvSpPr/>
            <p:nvPr/>
          </p:nvSpPr>
          <p:spPr>
            <a:xfrm>
              <a:off x="769680" y="5359320"/>
              <a:ext cx="37080" cy="221400"/>
            </a:xfrm>
            <a:custGeom>
              <a:avLst/>
              <a:gdLst>
                <a:gd name="textAreaLeft" fmla="*/ 0 w 37080"/>
                <a:gd name="textAreaRight" fmla="*/ 37440 w 37080"/>
                <a:gd name="textAreaTop" fmla="*/ 0 h 221400"/>
                <a:gd name="textAreaBottom" fmla="*/ 221760 h 221400"/>
              </a:gdLst>
              <a:ahLst/>
              <a:cxn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252" name="Freeform 22"/>
            <p:cNvSpPr/>
            <p:nvPr/>
          </p:nvSpPr>
          <p:spPr>
            <a:xfrm>
              <a:off x="849960" y="6244560"/>
              <a:ext cx="238320" cy="622080"/>
            </a:xfrm>
            <a:custGeom>
              <a:avLst/>
              <a:gdLst>
                <a:gd name="textAreaLeft" fmla="*/ 0 w 238320"/>
                <a:gd name="textAreaRight" fmla="*/ 238680 w 238320"/>
                <a:gd name="textAreaTop" fmla="*/ 0 h 622080"/>
                <a:gd name="textAreaBottom" fmla="*/ 622440 h 622080"/>
              </a:gdLst>
              <a:ahLst/>
              <a:cxn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</p:grpSp>
      <p:grpSp>
        <p:nvGrpSpPr>
          <p:cNvPr id="253" name="Group 9"/>
          <p:cNvGrpSpPr/>
          <p:nvPr/>
        </p:nvGrpSpPr>
        <p:grpSpPr>
          <a:xfrm>
            <a:off x="27360" y="-720"/>
            <a:ext cx="2356200" cy="6853680"/>
            <a:chOff x="27360" y="-720"/>
            <a:chExt cx="2356200" cy="6853680"/>
          </a:xfrm>
        </p:grpSpPr>
        <p:sp>
          <p:nvSpPr>
            <p:cNvPr id="254" name="Freeform 27"/>
            <p:cNvSpPr/>
            <p:nvPr/>
          </p:nvSpPr>
          <p:spPr>
            <a:xfrm>
              <a:off x="27360" y="-720"/>
              <a:ext cx="493920" cy="4400640"/>
            </a:xfrm>
            <a:custGeom>
              <a:avLst/>
              <a:gdLst>
                <a:gd name="textAreaLeft" fmla="*/ 0 w 493920"/>
                <a:gd name="textAreaRight" fmla="*/ 494280 w 493920"/>
                <a:gd name="textAreaTop" fmla="*/ 0 h 4400640"/>
                <a:gd name="textAreaBottom" fmla="*/ 4401000 h 4400640"/>
              </a:gdLst>
              <a:ahLst/>
              <a:cxnLst/>
              <a:rect l="textAreaLeft" t="textAreaTop" r="textAreaRight" b="textAreaBottom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255" name="Freeform 28"/>
            <p:cNvSpPr/>
            <p:nvPr/>
          </p:nvSpPr>
          <p:spPr>
            <a:xfrm>
              <a:off x="550440" y="4316400"/>
              <a:ext cx="423000" cy="1580400"/>
            </a:xfrm>
            <a:custGeom>
              <a:avLst/>
              <a:gdLst>
                <a:gd name="textAreaLeft" fmla="*/ 0 w 423000"/>
                <a:gd name="textAreaRight" fmla="*/ 423360 w 423000"/>
                <a:gd name="textAreaTop" fmla="*/ 0 h 1580400"/>
                <a:gd name="textAreaBottom" fmla="*/ 1580760 h 1580400"/>
              </a:gdLst>
              <a:ahLst/>
              <a:cxnLst/>
              <a:rect l="textAreaLeft" t="textAreaTop" r="textAreaRight" b="textAreaBottom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256" name="Freeform 29"/>
            <p:cNvSpPr/>
            <p:nvPr/>
          </p:nvSpPr>
          <p:spPr>
            <a:xfrm>
              <a:off x="1006200" y="5862600"/>
              <a:ext cx="430560" cy="990360"/>
            </a:xfrm>
            <a:custGeom>
              <a:avLst/>
              <a:gdLst>
                <a:gd name="textAreaLeft" fmla="*/ 0 w 430560"/>
                <a:gd name="textAreaRight" fmla="*/ 430920 w 430560"/>
                <a:gd name="textAreaTop" fmla="*/ 0 h 990360"/>
                <a:gd name="textAreaBottom" fmla="*/ 990720 h 990360"/>
              </a:gdLst>
              <a:ahLst/>
              <a:cxnLst/>
              <a:rect l="textAreaLeft" t="textAreaTop" r="textAreaRight" b="textAreaBottom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257" name="Freeform 30"/>
            <p:cNvSpPr/>
            <p:nvPr/>
          </p:nvSpPr>
          <p:spPr>
            <a:xfrm>
              <a:off x="521640" y="4364280"/>
              <a:ext cx="551520" cy="2235600"/>
            </a:xfrm>
            <a:custGeom>
              <a:avLst/>
              <a:gdLst>
                <a:gd name="textAreaLeft" fmla="*/ 0 w 551520"/>
                <a:gd name="textAreaRight" fmla="*/ 551880 w 551520"/>
                <a:gd name="textAreaTop" fmla="*/ 0 h 2235600"/>
                <a:gd name="textAreaBottom" fmla="*/ 2235960 h 2235600"/>
              </a:gdLst>
              <a:ahLst/>
              <a:cxnLst/>
              <a:rect l="textAreaLeft" t="textAreaTop" r="textAreaRight" b="textAreaBottom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258" name="Freeform 31"/>
            <p:cNvSpPr/>
            <p:nvPr/>
          </p:nvSpPr>
          <p:spPr>
            <a:xfrm>
              <a:off x="468000" y="1289160"/>
              <a:ext cx="173880" cy="3026880"/>
            </a:xfrm>
            <a:custGeom>
              <a:avLst/>
              <a:gdLst>
                <a:gd name="textAreaLeft" fmla="*/ 0 w 173880"/>
                <a:gd name="textAreaRight" fmla="*/ 174240 w 173880"/>
                <a:gd name="textAreaTop" fmla="*/ 0 h 3026880"/>
                <a:gd name="textAreaBottom" fmla="*/ 3027240 h 3026880"/>
              </a:gdLst>
              <a:ahLst/>
              <a:cxnLst/>
              <a:rect l="textAreaLeft" t="textAreaTop" r="textAreaRight" b="textAreaBottom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259" name="Freeform 32"/>
            <p:cNvSpPr/>
            <p:nvPr/>
          </p:nvSpPr>
          <p:spPr>
            <a:xfrm>
              <a:off x="1111680" y="6571440"/>
              <a:ext cx="133920" cy="281160"/>
            </a:xfrm>
            <a:custGeom>
              <a:avLst/>
              <a:gdLst>
                <a:gd name="textAreaLeft" fmla="*/ 0 w 133920"/>
                <a:gd name="textAreaRight" fmla="*/ 134280 w 133920"/>
                <a:gd name="textAreaTop" fmla="*/ 0 h 281160"/>
                <a:gd name="textAreaBottom" fmla="*/ 281520 h 281160"/>
              </a:gdLst>
              <a:ahLst/>
              <a:cxnLst/>
              <a:rect l="textAreaLeft" t="textAreaTop" r="textAreaRight" b="textAreaBottom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260" name="Freeform 33"/>
            <p:cNvSpPr/>
            <p:nvPr/>
          </p:nvSpPr>
          <p:spPr>
            <a:xfrm>
              <a:off x="502560" y="4107600"/>
              <a:ext cx="82080" cy="511200"/>
            </a:xfrm>
            <a:custGeom>
              <a:avLst/>
              <a:gdLst>
                <a:gd name="textAreaLeft" fmla="*/ 0 w 82080"/>
                <a:gd name="textAreaRight" fmla="*/ 82440 w 82080"/>
                <a:gd name="textAreaTop" fmla="*/ 0 h 511200"/>
                <a:gd name="textAreaBottom" fmla="*/ 511560 h 511200"/>
              </a:gdLst>
              <a:ahLst/>
              <a:cxnLst/>
              <a:rect l="textAreaLeft" t="textAreaTop" r="textAreaRight" b="textAreaBottom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261" name="Freeform 34"/>
            <p:cNvSpPr/>
            <p:nvPr/>
          </p:nvSpPr>
          <p:spPr>
            <a:xfrm>
              <a:off x="973800" y="3145680"/>
              <a:ext cx="1409760" cy="2716560"/>
            </a:xfrm>
            <a:custGeom>
              <a:avLst/>
              <a:gdLst>
                <a:gd name="textAreaLeft" fmla="*/ 0 w 1409760"/>
                <a:gd name="textAreaRight" fmla="*/ 1410120 w 1409760"/>
                <a:gd name="textAreaTop" fmla="*/ 0 h 2716560"/>
                <a:gd name="textAreaBottom" fmla="*/ 2716920 h 2716560"/>
              </a:gdLst>
              <a:ahLst/>
              <a:cxnLst/>
              <a:rect l="textAreaLeft" t="textAreaTop" r="textAreaRight" b="textAreaBottom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262" name="Freeform 35"/>
            <p:cNvSpPr/>
            <p:nvPr/>
          </p:nvSpPr>
          <p:spPr>
            <a:xfrm>
              <a:off x="1073520" y="6600240"/>
              <a:ext cx="120240" cy="252720"/>
            </a:xfrm>
            <a:custGeom>
              <a:avLst/>
              <a:gdLst>
                <a:gd name="textAreaLeft" fmla="*/ 0 w 120240"/>
                <a:gd name="textAreaRight" fmla="*/ 120600 w 120240"/>
                <a:gd name="textAreaTop" fmla="*/ 0 h 252720"/>
                <a:gd name="textAreaBottom" fmla="*/ 253080 h 252720"/>
              </a:gdLst>
              <a:ahLst/>
              <a:cxnLst/>
              <a:rect l="textAreaLeft" t="textAreaTop" r="textAreaRight" b="textAreaBottom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263" name="Freeform 36"/>
            <p:cNvSpPr/>
            <p:nvPr/>
          </p:nvSpPr>
          <p:spPr>
            <a:xfrm>
              <a:off x="973800" y="5897160"/>
              <a:ext cx="137520" cy="673920"/>
            </a:xfrm>
            <a:custGeom>
              <a:avLst/>
              <a:gdLst>
                <a:gd name="textAreaLeft" fmla="*/ 0 w 137520"/>
                <a:gd name="textAreaRight" fmla="*/ 137880 w 137520"/>
                <a:gd name="textAreaTop" fmla="*/ 0 h 673920"/>
                <a:gd name="textAreaBottom" fmla="*/ 674280 h 673920"/>
              </a:gdLst>
              <a:ahLst/>
              <a:cxnLst/>
              <a:rect l="textAreaLeft" t="textAreaTop" r="textAreaRight" b="textAreaBottom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264" name="Freeform 37"/>
            <p:cNvSpPr/>
            <p:nvPr/>
          </p:nvSpPr>
          <p:spPr>
            <a:xfrm>
              <a:off x="973800" y="5772600"/>
              <a:ext cx="37800" cy="227520"/>
            </a:xfrm>
            <a:custGeom>
              <a:avLst/>
              <a:gdLst>
                <a:gd name="textAreaLeft" fmla="*/ 0 w 37800"/>
                <a:gd name="textAreaRight" fmla="*/ 38160 w 37800"/>
                <a:gd name="textAreaTop" fmla="*/ 0 h 227520"/>
                <a:gd name="textAreaBottom" fmla="*/ 227880 h 227520"/>
              </a:gdLst>
              <a:ahLst/>
              <a:cxnLst/>
              <a:rect l="textAreaLeft" t="textAreaTop" r="textAreaRight" b="textAreaBottom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265" name="Freeform 38"/>
            <p:cNvSpPr/>
            <p:nvPr/>
          </p:nvSpPr>
          <p:spPr>
            <a:xfrm>
              <a:off x="1006200" y="6322680"/>
              <a:ext cx="210240" cy="530280"/>
            </a:xfrm>
            <a:custGeom>
              <a:avLst/>
              <a:gdLst>
                <a:gd name="textAreaLeft" fmla="*/ 0 w 210240"/>
                <a:gd name="textAreaRight" fmla="*/ 210600 w 210240"/>
                <a:gd name="textAreaTop" fmla="*/ 0 h 530280"/>
                <a:gd name="textAreaBottom" fmla="*/ 530640 h 530280"/>
              </a:gdLst>
              <a:ahLst/>
              <a:cxnLst/>
              <a:rect l="textAreaLeft" t="textAreaTop" r="textAreaRight" b="textAreaBottom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</p:grpSp>
      <p:sp>
        <p:nvSpPr>
          <p:cNvPr id="266" name="Rectangle 6"/>
          <p:cNvSpPr/>
          <p:nvPr/>
        </p:nvSpPr>
        <p:spPr>
          <a:xfrm>
            <a:off x="0" y="0"/>
            <a:ext cx="182520" cy="685764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8160" dist="25560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fr-FR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67" name="PlaceHolder 1"/>
          <p:cNvSpPr>
            <a:spLocks noGrp="1"/>
          </p:cNvSpPr>
          <p:nvPr>
            <p:ph type="title"/>
          </p:nvPr>
        </p:nvSpPr>
        <p:spPr>
          <a:xfrm>
            <a:off x="9294840" y="627480"/>
            <a:ext cx="2207160" cy="5283360"/>
          </a:xfrm>
          <a:prstGeom prst="rect">
            <a:avLst/>
          </a:prstGeom>
          <a:noFill/>
          <a:ln w="0">
            <a:noFill/>
          </a:ln>
        </p:spPr>
        <p:txBody>
          <a:bodyPr vert="eaVert" lIns="91440" tIns="45720" rIns="91440" bIns="45720" anchor="ctr">
            <a:noAutofit/>
          </a:bodyPr>
          <a:lstStyle/>
          <a:p>
            <a:pPr indent="0" defTabSz="457200">
              <a:lnSpc>
                <a:spcPct val="100000"/>
              </a:lnSpc>
              <a:buNone/>
            </a:pPr>
            <a:r>
              <a:rPr lang="fr-FR" sz="3600" b="0" strike="noStrike" spc="-1">
                <a:solidFill>
                  <a:schemeClr val="dk1">
                    <a:lumMod val="85000"/>
                    <a:lumOff val="15000"/>
                  </a:schemeClr>
                </a:solidFill>
                <a:latin typeface="Century Gothic"/>
              </a:rPr>
              <a:t>Modifiez le style du titre</a:t>
            </a:r>
            <a:endParaRPr lang="aa-ET" sz="3600" b="0" strike="noStrike" spc="-1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268" name="PlaceHolder 2"/>
          <p:cNvSpPr>
            <a:spLocks noGrp="1"/>
          </p:cNvSpPr>
          <p:nvPr>
            <p:ph type="body"/>
          </p:nvPr>
        </p:nvSpPr>
        <p:spPr>
          <a:xfrm>
            <a:off x="2589120" y="627480"/>
            <a:ext cx="6476760" cy="5283360"/>
          </a:xfrm>
          <a:prstGeom prst="rect">
            <a:avLst/>
          </a:prstGeom>
          <a:noFill/>
          <a:ln w="0">
            <a:noFill/>
          </a:ln>
        </p:spPr>
        <p:txBody>
          <a:bodyPr vert="eaVert" lIns="91440" tIns="45720" rIns="91440" bIns="45720" anchor="t">
            <a:noAutofit/>
          </a:bodyPr>
          <a:lstStyle/>
          <a:p>
            <a:pPr marL="343080" indent="-343080" defTabSz="45720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fr-FR" sz="18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Century Gothic"/>
              </a:rPr>
              <a:t>Modifiez les styles du texte du masque</a:t>
            </a:r>
            <a:endParaRPr lang="aa-ET" sz="18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Century Gothic"/>
            </a:endParaRPr>
          </a:p>
          <a:p>
            <a:pPr marL="743040" lvl="1" indent="-285840" defTabSz="45720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fr-FR" sz="16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Century Gothic"/>
              </a:rPr>
              <a:t>Deuxième niveau</a:t>
            </a:r>
            <a:endParaRPr lang="aa-ET" sz="16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Century Gothic"/>
            </a:endParaRPr>
          </a:p>
          <a:p>
            <a:pPr marL="1143000" lvl="2" indent="-228600" defTabSz="45720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fr-FR" sz="14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Century Gothic"/>
              </a:rPr>
              <a:t>Troisième niveau</a:t>
            </a:r>
            <a:endParaRPr lang="aa-ET" sz="14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Century Gothic"/>
            </a:endParaRPr>
          </a:p>
          <a:p>
            <a:pPr marL="1600200" lvl="3" indent="-228600" defTabSz="45720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fr-FR" sz="12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Century Gothic"/>
              </a:rPr>
              <a:t>Quatrième niveau</a:t>
            </a:r>
            <a:endParaRPr lang="aa-ET" sz="12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Century Gothic"/>
            </a:endParaRPr>
          </a:p>
          <a:p>
            <a:pPr marL="2057400" lvl="4" indent="-228600" defTabSz="45720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fr-FR" sz="12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Century Gothic"/>
              </a:rPr>
              <a:t>Cinquième niveau</a:t>
            </a:r>
            <a:endParaRPr lang="aa-ET" sz="12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Century Gothic"/>
            </a:endParaRPr>
          </a:p>
        </p:txBody>
      </p:sp>
      <p:sp>
        <p:nvSpPr>
          <p:cNvPr id="269" name="PlaceHolder 3"/>
          <p:cNvSpPr>
            <a:spLocks noGrp="1"/>
          </p:cNvSpPr>
          <p:nvPr>
            <p:ph type="dt" idx="22"/>
          </p:nvPr>
        </p:nvSpPr>
        <p:spPr>
          <a:xfrm>
            <a:off x="10361520" y="6130440"/>
            <a:ext cx="1145880" cy="3700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aa-ET" sz="900" b="0" strike="noStrike" spc="-1">
                <a:solidFill>
                  <a:schemeClr val="dk1">
                    <a:tint val="75000"/>
                  </a:schemeClr>
                </a:solidFill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lang="aa-ET" sz="900" b="0" strike="noStrike" spc="-1">
                <a:solidFill>
                  <a:schemeClr val="dk1">
                    <a:tint val="75000"/>
                  </a:schemeClr>
                </a:solidFill>
                <a:latin typeface="Century Gothic"/>
              </a:rPr>
              <a:t>&lt;date/heure&gt;</a:t>
            </a:r>
            <a:endParaRPr lang="fr-FR" sz="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0" name="PlaceHolder 4"/>
          <p:cNvSpPr>
            <a:spLocks noGrp="1"/>
          </p:cNvSpPr>
          <p:nvPr>
            <p:ph type="ftr" idx="23"/>
          </p:nvPr>
        </p:nvSpPr>
        <p:spPr>
          <a:xfrm>
            <a:off x="2589120" y="6135840"/>
            <a:ext cx="761976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fr-FR" sz="900" b="0" strike="noStrike" spc="-1">
                <a:solidFill>
                  <a:schemeClr val="dk1">
                    <a:tint val="75000"/>
                  </a:schemeClr>
                </a:solidFill>
                <a:latin typeface="Century Gothic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fr-FR" sz="900" b="0" strike="noStrike" spc="-1">
                <a:solidFill>
                  <a:schemeClr val="dk1">
                    <a:tint val="75000"/>
                  </a:schemeClr>
                </a:solidFill>
                <a:latin typeface="Century Gothic"/>
              </a:rPr>
              <a:t>&lt;pied de page&gt;</a:t>
            </a:r>
            <a:endParaRPr lang="fr-FR" sz="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1" name="Freeform 11"/>
          <p:cNvSpPr/>
          <p:nvPr/>
        </p:nvSpPr>
        <p:spPr>
          <a:xfrm flipV="1">
            <a:off x="-3960" y="713880"/>
            <a:ext cx="1588320" cy="506880"/>
          </a:xfrm>
          <a:custGeom>
            <a:avLst/>
            <a:gdLst>
              <a:gd name="textAreaLeft" fmla="*/ 0 w 1588320"/>
              <a:gd name="textAreaRight" fmla="*/ 1588680 w 1588320"/>
              <a:gd name="textAreaTop" fmla="*/ 360 h 506880"/>
              <a:gd name="textAreaBottom" fmla="*/ 507600 h 506880"/>
            </a:gdLst>
            <a:ahLst/>
            <a:cxnLst/>
            <a:rect l="textAreaLeft" t="textAreaTop" r="textAreaRight" b="textAreaBottom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fr-FR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72" name="PlaceHolder 5"/>
          <p:cNvSpPr>
            <a:spLocks noGrp="1"/>
          </p:cNvSpPr>
          <p:nvPr>
            <p:ph type="sldNum" idx="24"/>
          </p:nvPr>
        </p:nvSpPr>
        <p:spPr>
          <a:xfrm>
            <a:off x="531720" y="787680"/>
            <a:ext cx="77940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aa-ET" sz="2000" b="0" strike="noStrike" spc="-1">
                <a:solidFill>
                  <a:srgbClr val="FEFFFF"/>
                </a:solidFill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C3F4C27D-7644-49C9-A86A-55B14F346122}" type="slidenum">
              <a:rPr lang="aa-ET" sz="2000" b="0" strike="noStrike" spc="-1">
                <a:solidFill>
                  <a:srgbClr val="FEFFFF"/>
                </a:solidFill>
                <a:latin typeface="Century Gothic"/>
              </a:rPr>
              <a:t>‹N°›</a:t>
            </a:fld>
            <a:endParaRPr lang="fr-FR" sz="2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EF3F0"/>
            </a:gs>
            <a:gs pos="83000">
              <a:srgbClr val="F6B6A5"/>
            </a:gs>
            <a:gs pos="90000">
              <a:srgbClr val="F29278"/>
            </a:gs>
            <a:gs pos="100000">
              <a:srgbClr val="F29278"/>
            </a:gs>
          </a:gsLst>
          <a:lin ang="189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3" name="Group 22"/>
          <p:cNvGrpSpPr/>
          <p:nvPr/>
        </p:nvGrpSpPr>
        <p:grpSpPr>
          <a:xfrm>
            <a:off x="0" y="228600"/>
            <a:ext cx="2851200" cy="6638400"/>
            <a:chOff x="0" y="228600"/>
            <a:chExt cx="2851200" cy="6638400"/>
          </a:xfrm>
        </p:grpSpPr>
        <p:sp>
          <p:nvSpPr>
            <p:cNvPr id="274" name="Freeform 11"/>
            <p:cNvSpPr/>
            <p:nvPr/>
          </p:nvSpPr>
          <p:spPr>
            <a:xfrm>
              <a:off x="0" y="2575080"/>
              <a:ext cx="100440" cy="625680"/>
            </a:xfrm>
            <a:custGeom>
              <a:avLst/>
              <a:gdLst>
                <a:gd name="textAreaLeft" fmla="*/ 0 w 100440"/>
                <a:gd name="textAreaRight" fmla="*/ 100800 w 100440"/>
                <a:gd name="textAreaTop" fmla="*/ 0 h 625680"/>
                <a:gd name="textAreaBottom" fmla="*/ 626040 h 625680"/>
              </a:gdLst>
              <a:ahLst/>
              <a:cxn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275" name="Freeform 12"/>
            <p:cNvSpPr/>
            <p:nvPr/>
          </p:nvSpPr>
          <p:spPr>
            <a:xfrm>
              <a:off x="128520" y="3156480"/>
              <a:ext cx="646200" cy="2322000"/>
            </a:xfrm>
            <a:custGeom>
              <a:avLst/>
              <a:gdLst>
                <a:gd name="textAreaLeft" fmla="*/ 0 w 646200"/>
                <a:gd name="textAreaRight" fmla="*/ 646560 w 646200"/>
                <a:gd name="textAreaTop" fmla="*/ 0 h 2322000"/>
                <a:gd name="textAreaBottom" fmla="*/ 2322360 h 2322000"/>
              </a:gdLst>
              <a:ahLst/>
              <a:cxn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276" name="Freeform 13"/>
            <p:cNvSpPr/>
            <p:nvPr/>
          </p:nvSpPr>
          <p:spPr>
            <a:xfrm>
              <a:off x="807120" y="5447160"/>
              <a:ext cx="609120" cy="1419840"/>
            </a:xfrm>
            <a:custGeom>
              <a:avLst/>
              <a:gdLst>
                <a:gd name="textAreaLeft" fmla="*/ 0 w 609120"/>
                <a:gd name="textAreaRight" fmla="*/ 609480 w 609120"/>
                <a:gd name="textAreaTop" fmla="*/ 0 h 1419840"/>
                <a:gd name="textAreaBottom" fmla="*/ 1420200 h 1419840"/>
              </a:gdLst>
              <a:ahLst/>
              <a:cxn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277" name="Freeform 14"/>
            <p:cNvSpPr/>
            <p:nvPr/>
          </p:nvSpPr>
          <p:spPr>
            <a:xfrm>
              <a:off x="959760" y="6503760"/>
              <a:ext cx="171000" cy="363240"/>
            </a:xfrm>
            <a:custGeom>
              <a:avLst/>
              <a:gdLst>
                <a:gd name="textAreaLeft" fmla="*/ 0 w 171000"/>
                <a:gd name="textAreaRight" fmla="*/ 171360 w 171000"/>
                <a:gd name="textAreaTop" fmla="*/ 0 h 363240"/>
                <a:gd name="textAreaBottom" fmla="*/ 363600 h 363240"/>
              </a:gdLst>
              <a:ahLst/>
              <a:cxn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278" name="Freeform 15"/>
            <p:cNvSpPr/>
            <p:nvPr/>
          </p:nvSpPr>
          <p:spPr>
            <a:xfrm>
              <a:off x="100800" y="3201120"/>
              <a:ext cx="821520" cy="3328200"/>
            </a:xfrm>
            <a:custGeom>
              <a:avLst/>
              <a:gdLst>
                <a:gd name="textAreaLeft" fmla="*/ 0 w 821520"/>
                <a:gd name="textAreaRight" fmla="*/ 821880 w 821520"/>
                <a:gd name="textAreaTop" fmla="*/ 0 h 3328200"/>
                <a:gd name="textAreaBottom" fmla="*/ 3328560 h 3328200"/>
              </a:gdLst>
              <a:ahLst/>
              <a:cxn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279" name="Freeform 16"/>
            <p:cNvSpPr/>
            <p:nvPr/>
          </p:nvSpPr>
          <p:spPr>
            <a:xfrm>
              <a:off x="22320" y="228600"/>
              <a:ext cx="105840" cy="2927520"/>
            </a:xfrm>
            <a:custGeom>
              <a:avLst/>
              <a:gdLst>
                <a:gd name="textAreaLeft" fmla="*/ 0 w 105840"/>
                <a:gd name="textAreaRight" fmla="*/ 106200 w 105840"/>
                <a:gd name="textAreaTop" fmla="*/ 0 h 2927520"/>
                <a:gd name="textAreaBottom" fmla="*/ 2927880 h 2927520"/>
              </a:gdLst>
              <a:ahLst/>
              <a:cxn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280" name="Freeform 17"/>
            <p:cNvSpPr/>
            <p:nvPr/>
          </p:nvSpPr>
          <p:spPr>
            <a:xfrm>
              <a:off x="78120" y="2944080"/>
              <a:ext cx="77760" cy="493560"/>
            </a:xfrm>
            <a:custGeom>
              <a:avLst/>
              <a:gdLst>
                <a:gd name="textAreaLeft" fmla="*/ 0 w 77760"/>
                <a:gd name="textAreaRight" fmla="*/ 78120 w 77760"/>
                <a:gd name="textAreaTop" fmla="*/ 0 h 493560"/>
                <a:gd name="textAreaBottom" fmla="*/ 493920 h 493560"/>
              </a:gdLst>
              <a:ahLst/>
              <a:cxn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281" name="Freeform 18"/>
            <p:cNvSpPr/>
            <p:nvPr/>
          </p:nvSpPr>
          <p:spPr>
            <a:xfrm>
              <a:off x="769680" y="5478840"/>
              <a:ext cx="189720" cy="1024560"/>
            </a:xfrm>
            <a:custGeom>
              <a:avLst/>
              <a:gdLst>
                <a:gd name="textAreaLeft" fmla="*/ 0 w 189720"/>
                <a:gd name="textAreaRight" fmla="*/ 190080 w 189720"/>
                <a:gd name="textAreaTop" fmla="*/ 0 h 1024560"/>
                <a:gd name="textAreaBottom" fmla="*/ 1024920 h 1024560"/>
              </a:gdLst>
              <a:ahLst/>
              <a:cxn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282" name="Freeform 19"/>
            <p:cNvSpPr/>
            <p:nvPr/>
          </p:nvSpPr>
          <p:spPr>
            <a:xfrm>
              <a:off x="775440" y="1398960"/>
              <a:ext cx="2075760" cy="4047840"/>
            </a:xfrm>
            <a:custGeom>
              <a:avLst/>
              <a:gdLst>
                <a:gd name="textAreaLeft" fmla="*/ 0 w 2075760"/>
                <a:gd name="textAreaRight" fmla="*/ 2076120 w 2075760"/>
                <a:gd name="textAreaTop" fmla="*/ 0 h 4047840"/>
                <a:gd name="textAreaBottom" fmla="*/ 4048200 h 4047840"/>
              </a:gdLst>
              <a:ahLst/>
              <a:cxn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283" name="Freeform 20"/>
            <p:cNvSpPr/>
            <p:nvPr/>
          </p:nvSpPr>
          <p:spPr>
            <a:xfrm>
              <a:off x="922680" y="6530040"/>
              <a:ext cx="161640" cy="336960"/>
            </a:xfrm>
            <a:custGeom>
              <a:avLst/>
              <a:gdLst>
                <a:gd name="textAreaLeft" fmla="*/ 0 w 161640"/>
                <a:gd name="textAreaRight" fmla="*/ 162000 w 161640"/>
                <a:gd name="textAreaTop" fmla="*/ 0 h 336960"/>
                <a:gd name="textAreaBottom" fmla="*/ 337320 h 336960"/>
              </a:gdLst>
              <a:ahLst/>
              <a:cxn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284" name="Freeform 21"/>
            <p:cNvSpPr/>
            <p:nvPr/>
          </p:nvSpPr>
          <p:spPr>
            <a:xfrm>
              <a:off x="769680" y="5359320"/>
              <a:ext cx="37080" cy="221400"/>
            </a:xfrm>
            <a:custGeom>
              <a:avLst/>
              <a:gdLst>
                <a:gd name="textAreaLeft" fmla="*/ 0 w 37080"/>
                <a:gd name="textAreaRight" fmla="*/ 37440 w 37080"/>
                <a:gd name="textAreaTop" fmla="*/ 0 h 221400"/>
                <a:gd name="textAreaBottom" fmla="*/ 221760 h 221400"/>
              </a:gdLst>
              <a:ahLst/>
              <a:cxn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285" name="Freeform 22"/>
            <p:cNvSpPr/>
            <p:nvPr/>
          </p:nvSpPr>
          <p:spPr>
            <a:xfrm>
              <a:off x="849960" y="6244560"/>
              <a:ext cx="238320" cy="622080"/>
            </a:xfrm>
            <a:custGeom>
              <a:avLst/>
              <a:gdLst>
                <a:gd name="textAreaLeft" fmla="*/ 0 w 238320"/>
                <a:gd name="textAreaRight" fmla="*/ 238680 w 238320"/>
                <a:gd name="textAreaTop" fmla="*/ 0 h 622080"/>
                <a:gd name="textAreaBottom" fmla="*/ 622440 h 622080"/>
              </a:gdLst>
              <a:ahLst/>
              <a:cxn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</p:grpSp>
      <p:grpSp>
        <p:nvGrpSpPr>
          <p:cNvPr id="286" name="Group 9"/>
          <p:cNvGrpSpPr/>
          <p:nvPr/>
        </p:nvGrpSpPr>
        <p:grpSpPr>
          <a:xfrm>
            <a:off x="27360" y="-720"/>
            <a:ext cx="2356200" cy="6853680"/>
            <a:chOff x="27360" y="-720"/>
            <a:chExt cx="2356200" cy="6853680"/>
          </a:xfrm>
        </p:grpSpPr>
        <p:sp>
          <p:nvSpPr>
            <p:cNvPr id="287" name="Freeform 27"/>
            <p:cNvSpPr/>
            <p:nvPr/>
          </p:nvSpPr>
          <p:spPr>
            <a:xfrm>
              <a:off x="27360" y="-720"/>
              <a:ext cx="493920" cy="4400640"/>
            </a:xfrm>
            <a:custGeom>
              <a:avLst/>
              <a:gdLst>
                <a:gd name="textAreaLeft" fmla="*/ 0 w 493920"/>
                <a:gd name="textAreaRight" fmla="*/ 494280 w 493920"/>
                <a:gd name="textAreaTop" fmla="*/ 0 h 4400640"/>
                <a:gd name="textAreaBottom" fmla="*/ 4401000 h 4400640"/>
              </a:gdLst>
              <a:ahLst/>
              <a:cxnLst/>
              <a:rect l="textAreaLeft" t="textAreaTop" r="textAreaRight" b="textAreaBottom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288" name="Freeform 28"/>
            <p:cNvSpPr/>
            <p:nvPr/>
          </p:nvSpPr>
          <p:spPr>
            <a:xfrm>
              <a:off x="550440" y="4316400"/>
              <a:ext cx="423000" cy="1580400"/>
            </a:xfrm>
            <a:custGeom>
              <a:avLst/>
              <a:gdLst>
                <a:gd name="textAreaLeft" fmla="*/ 0 w 423000"/>
                <a:gd name="textAreaRight" fmla="*/ 423360 w 423000"/>
                <a:gd name="textAreaTop" fmla="*/ 0 h 1580400"/>
                <a:gd name="textAreaBottom" fmla="*/ 1580760 h 1580400"/>
              </a:gdLst>
              <a:ahLst/>
              <a:cxnLst/>
              <a:rect l="textAreaLeft" t="textAreaTop" r="textAreaRight" b="textAreaBottom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289" name="Freeform 29"/>
            <p:cNvSpPr/>
            <p:nvPr/>
          </p:nvSpPr>
          <p:spPr>
            <a:xfrm>
              <a:off x="1006200" y="5862600"/>
              <a:ext cx="430560" cy="990360"/>
            </a:xfrm>
            <a:custGeom>
              <a:avLst/>
              <a:gdLst>
                <a:gd name="textAreaLeft" fmla="*/ 0 w 430560"/>
                <a:gd name="textAreaRight" fmla="*/ 430920 w 430560"/>
                <a:gd name="textAreaTop" fmla="*/ 0 h 990360"/>
                <a:gd name="textAreaBottom" fmla="*/ 990720 h 990360"/>
              </a:gdLst>
              <a:ahLst/>
              <a:cxnLst/>
              <a:rect l="textAreaLeft" t="textAreaTop" r="textAreaRight" b="textAreaBottom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290" name="Freeform 30"/>
            <p:cNvSpPr/>
            <p:nvPr/>
          </p:nvSpPr>
          <p:spPr>
            <a:xfrm>
              <a:off x="521640" y="4364280"/>
              <a:ext cx="551520" cy="2235600"/>
            </a:xfrm>
            <a:custGeom>
              <a:avLst/>
              <a:gdLst>
                <a:gd name="textAreaLeft" fmla="*/ 0 w 551520"/>
                <a:gd name="textAreaRight" fmla="*/ 551880 w 551520"/>
                <a:gd name="textAreaTop" fmla="*/ 0 h 2235600"/>
                <a:gd name="textAreaBottom" fmla="*/ 2235960 h 2235600"/>
              </a:gdLst>
              <a:ahLst/>
              <a:cxnLst/>
              <a:rect l="textAreaLeft" t="textAreaTop" r="textAreaRight" b="textAreaBottom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291" name="Freeform 31"/>
            <p:cNvSpPr/>
            <p:nvPr/>
          </p:nvSpPr>
          <p:spPr>
            <a:xfrm>
              <a:off x="468000" y="1289160"/>
              <a:ext cx="173880" cy="3026880"/>
            </a:xfrm>
            <a:custGeom>
              <a:avLst/>
              <a:gdLst>
                <a:gd name="textAreaLeft" fmla="*/ 0 w 173880"/>
                <a:gd name="textAreaRight" fmla="*/ 174240 w 173880"/>
                <a:gd name="textAreaTop" fmla="*/ 0 h 3026880"/>
                <a:gd name="textAreaBottom" fmla="*/ 3027240 h 3026880"/>
              </a:gdLst>
              <a:ahLst/>
              <a:cxnLst/>
              <a:rect l="textAreaLeft" t="textAreaTop" r="textAreaRight" b="textAreaBottom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292" name="Freeform 32"/>
            <p:cNvSpPr/>
            <p:nvPr/>
          </p:nvSpPr>
          <p:spPr>
            <a:xfrm>
              <a:off x="1111680" y="6571440"/>
              <a:ext cx="133920" cy="281160"/>
            </a:xfrm>
            <a:custGeom>
              <a:avLst/>
              <a:gdLst>
                <a:gd name="textAreaLeft" fmla="*/ 0 w 133920"/>
                <a:gd name="textAreaRight" fmla="*/ 134280 w 133920"/>
                <a:gd name="textAreaTop" fmla="*/ 0 h 281160"/>
                <a:gd name="textAreaBottom" fmla="*/ 281520 h 281160"/>
              </a:gdLst>
              <a:ahLst/>
              <a:cxnLst/>
              <a:rect l="textAreaLeft" t="textAreaTop" r="textAreaRight" b="textAreaBottom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293" name="Freeform 33"/>
            <p:cNvSpPr/>
            <p:nvPr/>
          </p:nvSpPr>
          <p:spPr>
            <a:xfrm>
              <a:off x="502560" y="4107600"/>
              <a:ext cx="82080" cy="511200"/>
            </a:xfrm>
            <a:custGeom>
              <a:avLst/>
              <a:gdLst>
                <a:gd name="textAreaLeft" fmla="*/ 0 w 82080"/>
                <a:gd name="textAreaRight" fmla="*/ 82440 w 82080"/>
                <a:gd name="textAreaTop" fmla="*/ 0 h 511200"/>
                <a:gd name="textAreaBottom" fmla="*/ 511560 h 511200"/>
              </a:gdLst>
              <a:ahLst/>
              <a:cxnLst/>
              <a:rect l="textAreaLeft" t="textAreaTop" r="textAreaRight" b="textAreaBottom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294" name="Freeform 34"/>
            <p:cNvSpPr/>
            <p:nvPr/>
          </p:nvSpPr>
          <p:spPr>
            <a:xfrm>
              <a:off x="973800" y="3145680"/>
              <a:ext cx="1409760" cy="2716560"/>
            </a:xfrm>
            <a:custGeom>
              <a:avLst/>
              <a:gdLst>
                <a:gd name="textAreaLeft" fmla="*/ 0 w 1409760"/>
                <a:gd name="textAreaRight" fmla="*/ 1410120 w 1409760"/>
                <a:gd name="textAreaTop" fmla="*/ 0 h 2716560"/>
                <a:gd name="textAreaBottom" fmla="*/ 2716920 h 2716560"/>
              </a:gdLst>
              <a:ahLst/>
              <a:cxnLst/>
              <a:rect l="textAreaLeft" t="textAreaTop" r="textAreaRight" b="textAreaBottom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295" name="Freeform 35"/>
            <p:cNvSpPr/>
            <p:nvPr/>
          </p:nvSpPr>
          <p:spPr>
            <a:xfrm>
              <a:off x="1073520" y="6600240"/>
              <a:ext cx="120240" cy="252720"/>
            </a:xfrm>
            <a:custGeom>
              <a:avLst/>
              <a:gdLst>
                <a:gd name="textAreaLeft" fmla="*/ 0 w 120240"/>
                <a:gd name="textAreaRight" fmla="*/ 120600 w 120240"/>
                <a:gd name="textAreaTop" fmla="*/ 0 h 252720"/>
                <a:gd name="textAreaBottom" fmla="*/ 253080 h 252720"/>
              </a:gdLst>
              <a:ahLst/>
              <a:cxnLst/>
              <a:rect l="textAreaLeft" t="textAreaTop" r="textAreaRight" b="textAreaBottom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296" name="Freeform 36"/>
            <p:cNvSpPr/>
            <p:nvPr/>
          </p:nvSpPr>
          <p:spPr>
            <a:xfrm>
              <a:off x="973800" y="5897160"/>
              <a:ext cx="137520" cy="673920"/>
            </a:xfrm>
            <a:custGeom>
              <a:avLst/>
              <a:gdLst>
                <a:gd name="textAreaLeft" fmla="*/ 0 w 137520"/>
                <a:gd name="textAreaRight" fmla="*/ 137880 w 137520"/>
                <a:gd name="textAreaTop" fmla="*/ 0 h 673920"/>
                <a:gd name="textAreaBottom" fmla="*/ 674280 h 673920"/>
              </a:gdLst>
              <a:ahLst/>
              <a:cxnLst/>
              <a:rect l="textAreaLeft" t="textAreaTop" r="textAreaRight" b="textAreaBottom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297" name="Freeform 37"/>
            <p:cNvSpPr/>
            <p:nvPr/>
          </p:nvSpPr>
          <p:spPr>
            <a:xfrm>
              <a:off x="973800" y="5772600"/>
              <a:ext cx="37800" cy="227520"/>
            </a:xfrm>
            <a:custGeom>
              <a:avLst/>
              <a:gdLst>
                <a:gd name="textAreaLeft" fmla="*/ 0 w 37800"/>
                <a:gd name="textAreaRight" fmla="*/ 38160 w 37800"/>
                <a:gd name="textAreaTop" fmla="*/ 0 h 227520"/>
                <a:gd name="textAreaBottom" fmla="*/ 227880 h 227520"/>
              </a:gdLst>
              <a:ahLst/>
              <a:cxnLst/>
              <a:rect l="textAreaLeft" t="textAreaTop" r="textAreaRight" b="textAreaBottom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298" name="Freeform 38"/>
            <p:cNvSpPr/>
            <p:nvPr/>
          </p:nvSpPr>
          <p:spPr>
            <a:xfrm>
              <a:off x="1006200" y="6322680"/>
              <a:ext cx="210240" cy="530280"/>
            </a:xfrm>
            <a:custGeom>
              <a:avLst/>
              <a:gdLst>
                <a:gd name="textAreaLeft" fmla="*/ 0 w 210240"/>
                <a:gd name="textAreaRight" fmla="*/ 210600 w 210240"/>
                <a:gd name="textAreaTop" fmla="*/ 0 h 530280"/>
                <a:gd name="textAreaBottom" fmla="*/ 530640 h 530280"/>
              </a:gdLst>
              <a:ahLst/>
              <a:cxnLst/>
              <a:rect l="textAreaLeft" t="textAreaTop" r="textAreaRight" b="textAreaBottom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</p:grpSp>
      <p:sp>
        <p:nvSpPr>
          <p:cNvPr id="299" name="Rectangle 6"/>
          <p:cNvSpPr/>
          <p:nvPr/>
        </p:nvSpPr>
        <p:spPr>
          <a:xfrm>
            <a:off x="0" y="0"/>
            <a:ext cx="182520" cy="685764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8160" dist="25560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fr-FR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00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defTabSz="457200">
              <a:lnSpc>
                <a:spcPct val="100000"/>
              </a:lnSpc>
              <a:buNone/>
            </a:pPr>
            <a:r>
              <a:rPr lang="fr-FR" sz="3600" b="0" strike="noStrike" spc="-1">
                <a:solidFill>
                  <a:schemeClr val="dk1">
                    <a:lumMod val="85000"/>
                    <a:lumOff val="15000"/>
                  </a:schemeClr>
                </a:solidFill>
                <a:latin typeface="Century Gothic"/>
              </a:rPr>
              <a:t>Modifiez le style du titre</a:t>
            </a:r>
            <a:endParaRPr lang="aa-ET" sz="3600" b="0" strike="noStrike" spc="-1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301" name="PlaceHolder 2"/>
          <p:cNvSpPr>
            <a:spLocks noGrp="1"/>
          </p:cNvSpPr>
          <p:nvPr>
            <p:ph type="body"/>
          </p:nvPr>
        </p:nvSpPr>
        <p:spPr>
          <a:xfrm>
            <a:off x="2589120" y="2133720"/>
            <a:ext cx="8915040" cy="37771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343080" indent="-343080" defTabSz="45720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fr-FR" sz="18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Century Gothic"/>
              </a:rPr>
              <a:t>Modifiez les styles du texte du masque</a:t>
            </a:r>
            <a:endParaRPr lang="aa-ET" sz="18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Century Gothic"/>
            </a:endParaRPr>
          </a:p>
          <a:p>
            <a:pPr marL="743040" lvl="1" indent="-285840" defTabSz="45720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fr-FR" sz="16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Century Gothic"/>
              </a:rPr>
              <a:t>Deuxième niveau</a:t>
            </a:r>
            <a:endParaRPr lang="aa-ET" sz="16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Century Gothic"/>
            </a:endParaRPr>
          </a:p>
          <a:p>
            <a:pPr marL="1143000" lvl="2" indent="-228600" defTabSz="45720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fr-FR" sz="14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Century Gothic"/>
              </a:rPr>
              <a:t>Troisième niveau</a:t>
            </a:r>
            <a:endParaRPr lang="aa-ET" sz="14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Century Gothic"/>
            </a:endParaRPr>
          </a:p>
          <a:p>
            <a:pPr marL="1600200" lvl="3" indent="-228600" defTabSz="45720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fr-FR" sz="12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Century Gothic"/>
              </a:rPr>
              <a:t>Quatrième niveau</a:t>
            </a:r>
            <a:endParaRPr lang="aa-ET" sz="12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Century Gothic"/>
            </a:endParaRPr>
          </a:p>
          <a:p>
            <a:pPr marL="2057400" lvl="4" indent="-228600" defTabSz="45720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fr-FR" sz="12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Century Gothic"/>
              </a:rPr>
              <a:t>Cinquième niveau</a:t>
            </a:r>
            <a:endParaRPr lang="aa-ET" sz="12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Century Gothic"/>
            </a:endParaRPr>
          </a:p>
        </p:txBody>
      </p:sp>
      <p:sp>
        <p:nvSpPr>
          <p:cNvPr id="302" name="PlaceHolder 3"/>
          <p:cNvSpPr>
            <a:spLocks noGrp="1"/>
          </p:cNvSpPr>
          <p:nvPr>
            <p:ph type="dt" idx="25"/>
          </p:nvPr>
        </p:nvSpPr>
        <p:spPr>
          <a:xfrm>
            <a:off x="10361520" y="6130440"/>
            <a:ext cx="1145880" cy="3700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aa-ET" sz="900" b="0" strike="noStrike" spc="-1">
                <a:solidFill>
                  <a:schemeClr val="dk1">
                    <a:tint val="75000"/>
                  </a:schemeClr>
                </a:solidFill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lang="aa-ET" sz="900" b="0" strike="noStrike" spc="-1">
                <a:solidFill>
                  <a:schemeClr val="dk1">
                    <a:tint val="75000"/>
                  </a:schemeClr>
                </a:solidFill>
                <a:latin typeface="Century Gothic"/>
              </a:rPr>
              <a:t>&lt;date/heure&gt;</a:t>
            </a:r>
            <a:endParaRPr lang="fr-FR" sz="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3" name="PlaceHolder 4"/>
          <p:cNvSpPr>
            <a:spLocks noGrp="1"/>
          </p:cNvSpPr>
          <p:nvPr>
            <p:ph type="ftr" idx="26"/>
          </p:nvPr>
        </p:nvSpPr>
        <p:spPr>
          <a:xfrm>
            <a:off x="2589120" y="6135840"/>
            <a:ext cx="761976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fr-FR" sz="900" b="0" strike="noStrike" spc="-1">
                <a:solidFill>
                  <a:schemeClr val="dk1">
                    <a:tint val="75000"/>
                  </a:schemeClr>
                </a:solidFill>
                <a:latin typeface="Century Gothic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fr-FR" sz="900" b="0" strike="noStrike" spc="-1">
                <a:solidFill>
                  <a:schemeClr val="dk1">
                    <a:tint val="75000"/>
                  </a:schemeClr>
                </a:solidFill>
                <a:latin typeface="Century Gothic"/>
              </a:rPr>
              <a:t>&lt;pied de page&gt;</a:t>
            </a:r>
            <a:endParaRPr lang="fr-FR" sz="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4" name="Freeform 11"/>
          <p:cNvSpPr/>
          <p:nvPr/>
        </p:nvSpPr>
        <p:spPr>
          <a:xfrm flipV="1">
            <a:off x="-3960" y="713880"/>
            <a:ext cx="1588320" cy="506880"/>
          </a:xfrm>
          <a:custGeom>
            <a:avLst/>
            <a:gdLst>
              <a:gd name="textAreaLeft" fmla="*/ 0 w 1588320"/>
              <a:gd name="textAreaRight" fmla="*/ 1588680 w 1588320"/>
              <a:gd name="textAreaTop" fmla="*/ 360 h 506880"/>
              <a:gd name="textAreaBottom" fmla="*/ 507600 h 506880"/>
            </a:gdLst>
            <a:ahLst/>
            <a:cxnLst/>
            <a:rect l="textAreaLeft" t="textAreaTop" r="textAreaRight" b="textAreaBottom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fr-FR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05" name="PlaceHolder 5"/>
          <p:cNvSpPr>
            <a:spLocks noGrp="1"/>
          </p:cNvSpPr>
          <p:nvPr>
            <p:ph type="sldNum" idx="27"/>
          </p:nvPr>
        </p:nvSpPr>
        <p:spPr>
          <a:xfrm>
            <a:off x="531720" y="787680"/>
            <a:ext cx="77940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aa-ET" sz="2000" b="0" strike="noStrike" spc="-1">
                <a:solidFill>
                  <a:srgbClr val="FEFFFF"/>
                </a:solidFill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EAD386B1-8EEF-4427-B924-495019932099}" type="slidenum">
              <a:rPr lang="aa-ET" sz="2000" b="0" strike="noStrike" spc="-1">
                <a:solidFill>
                  <a:srgbClr val="FEFFFF"/>
                </a:solidFill>
                <a:latin typeface="Century Gothic"/>
              </a:rPr>
              <a:t>‹N°›</a:t>
            </a:fld>
            <a:endParaRPr lang="fr-FR" sz="2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tile tx="0" ty="0" sx="100000" sy="100000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" name="Image 3"/>
          <p:cNvPicPr/>
          <p:nvPr/>
        </p:nvPicPr>
        <p:blipFill>
          <a:blip r:embed="rId3"/>
          <a:stretch/>
        </p:blipFill>
        <p:spPr>
          <a:xfrm>
            <a:off x="617400" y="0"/>
            <a:ext cx="4665240" cy="2567160"/>
          </a:xfrm>
          <a:prstGeom prst="rect">
            <a:avLst/>
          </a:prstGeom>
          <a:ln w="0">
            <a:noFill/>
          </a:ln>
        </p:spPr>
      </p:pic>
      <p:pic>
        <p:nvPicPr>
          <p:cNvPr id="553" name="Image 4"/>
          <p:cNvPicPr/>
          <p:nvPr/>
        </p:nvPicPr>
        <p:blipFill>
          <a:blip r:embed="rId4"/>
          <a:srcRect l="24919" t="5704" r="20039" b="16030"/>
          <a:stretch/>
        </p:blipFill>
        <p:spPr>
          <a:xfrm>
            <a:off x="1920240" y="1577520"/>
            <a:ext cx="4186080" cy="4960440"/>
          </a:xfrm>
          <a:prstGeom prst="rect">
            <a:avLst/>
          </a:prstGeom>
          <a:ln w="0">
            <a:noFill/>
          </a:ln>
        </p:spPr>
      </p:pic>
      <p:sp>
        <p:nvSpPr>
          <p:cNvPr id="554" name="Titre 1"/>
          <p:cNvSpPr/>
          <p:nvPr/>
        </p:nvSpPr>
        <p:spPr>
          <a:xfrm>
            <a:off x="4232160" y="1577520"/>
            <a:ext cx="8485560" cy="1325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algn="ctr" defTabSz="914400">
              <a:lnSpc>
                <a:spcPct val="90000"/>
              </a:lnSpc>
            </a:pPr>
            <a:r>
              <a:rPr lang="fr-FR" sz="6000" b="1" strike="noStrike" spc="-1">
                <a:solidFill>
                  <a:schemeClr val="accent1"/>
                </a:solidFill>
                <a:latin typeface="Brush Script MT"/>
              </a:rPr>
              <a:t>Semaine des mathématiques</a:t>
            </a:r>
            <a:endParaRPr lang="fr-FR" sz="6000" b="0" strike="noStrike" spc="-1">
              <a:solidFill>
                <a:srgbClr val="000000"/>
              </a:solidFill>
              <a:latin typeface="Calibri"/>
            </a:endParaRPr>
          </a:p>
          <a:p>
            <a:pPr algn="ctr" defTabSz="914400">
              <a:lnSpc>
                <a:spcPct val="90000"/>
              </a:lnSpc>
            </a:pPr>
            <a:r>
              <a:rPr lang="fr-FR" sz="6000" b="1" strike="noStrike" spc="-1">
                <a:solidFill>
                  <a:schemeClr val="accent1"/>
                </a:solidFill>
                <a:latin typeface="Brush Script MT"/>
              </a:rPr>
              <a:t>Du 1</a:t>
            </a:r>
            <a:r>
              <a:rPr lang="fr-GF" sz="6000" b="1" strike="noStrike" spc="-1">
                <a:solidFill>
                  <a:schemeClr val="accent1"/>
                </a:solidFill>
                <a:latin typeface="Brush Script MT"/>
              </a:rPr>
              <a:t>0</a:t>
            </a:r>
            <a:r>
              <a:rPr lang="fr-FR" sz="6000" b="1" strike="noStrike" spc="-1">
                <a:solidFill>
                  <a:schemeClr val="accent1"/>
                </a:solidFill>
                <a:latin typeface="Brush Script MT"/>
              </a:rPr>
              <a:t> au </a:t>
            </a:r>
            <a:r>
              <a:rPr lang="fr-GF" sz="6000" b="1" strike="noStrike" spc="-1">
                <a:solidFill>
                  <a:schemeClr val="accent1"/>
                </a:solidFill>
                <a:latin typeface="Brush Script MT"/>
              </a:rPr>
              <a:t>19</a:t>
            </a:r>
            <a:r>
              <a:rPr lang="fr-FR" sz="6000" b="1" strike="noStrike" spc="-1">
                <a:solidFill>
                  <a:schemeClr val="accent1"/>
                </a:solidFill>
                <a:latin typeface="Brush Script MT"/>
              </a:rPr>
              <a:t> mars 202</a:t>
            </a:r>
            <a:r>
              <a:rPr lang="fr-GF" sz="6000" b="1" strike="noStrike" spc="-1">
                <a:solidFill>
                  <a:schemeClr val="accent1"/>
                </a:solidFill>
                <a:latin typeface="Brush Script MT"/>
              </a:rPr>
              <a:t>5</a:t>
            </a:r>
            <a:r>
              <a:rPr lang="fr-FR" sz="6000" b="1" strike="noStrike" spc="-1">
                <a:solidFill>
                  <a:schemeClr val="accent1"/>
                </a:solidFill>
                <a:latin typeface="Brush Script MT"/>
              </a:rPr>
              <a:t> </a:t>
            </a:r>
            <a:endParaRPr lang="fr-FR" sz="6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55" name="Image 2"/>
          <p:cNvSpPr/>
          <p:nvPr/>
        </p:nvSpPr>
        <p:spPr>
          <a:xfrm>
            <a:off x="6843600" y="3766680"/>
            <a:ext cx="4481280" cy="2441160"/>
          </a:xfrm>
          <a:prstGeom prst="roundRect">
            <a:avLst>
              <a:gd name="adj" fmla="val 4167"/>
            </a:avLst>
          </a:prstGeom>
          <a:blipFill rotWithShape="0">
            <a:blip r:embed="rId5"/>
            <a:srcRect/>
            <a:stretch/>
          </a:blipFill>
          <a:ln w="76200" cap="sq">
            <a:solidFill>
              <a:srgbClr val="0070C0"/>
            </a:solidFill>
            <a:miter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tile tx="0" ty="0" sx="100000" sy="100000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PlaceHolder 1"/>
          <p:cNvSpPr>
            <a:spLocks noGrp="1"/>
          </p:cNvSpPr>
          <p:nvPr>
            <p:ph type="title"/>
          </p:nvPr>
        </p:nvSpPr>
        <p:spPr>
          <a:xfrm>
            <a:off x="2748240" y="298440"/>
            <a:ext cx="64796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algn="ctr" defTabSz="457200">
              <a:lnSpc>
                <a:spcPct val="100000"/>
              </a:lnSpc>
              <a:buNone/>
            </a:pPr>
            <a:r>
              <a:rPr lang="fr-GF" sz="6000" b="1" strike="noStrike" spc="-1" dirty="0">
                <a:solidFill>
                  <a:schemeClr val="accent1"/>
                </a:solidFill>
                <a:latin typeface="Century Gothic"/>
              </a:rPr>
              <a:t>Solution</a:t>
            </a:r>
            <a:r>
              <a:rPr lang="fr-FR" sz="6000" b="1" strike="noStrike" spc="-1" dirty="0">
                <a:solidFill>
                  <a:schemeClr val="accent1"/>
                </a:solidFill>
                <a:latin typeface="Century Gothic"/>
              </a:rPr>
              <a:t> 3</a:t>
            </a:r>
            <a:endParaRPr lang="aa-ET" sz="6000" b="0" strike="noStrike" spc="-1" dirty="0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602" name="PlaceHolder 2"/>
          <p:cNvSpPr>
            <a:spLocks noGrp="1"/>
          </p:cNvSpPr>
          <p:nvPr>
            <p:ph type="ftr" idx="62"/>
          </p:nvPr>
        </p:nvSpPr>
        <p:spPr>
          <a:xfrm>
            <a:off x="6692400" y="6492960"/>
            <a:ext cx="549936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fr-FR" sz="1400" b="1" strike="noStrike" spc="-1">
                <a:solidFill>
                  <a:schemeClr val="dk1">
                    <a:lumMod val="65000"/>
                    <a:lumOff val="35000"/>
                  </a:schemeClr>
                </a:solidFill>
                <a:latin typeface="Century Gothic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fr-FR" sz="1400" b="1" strike="noStrike" spc="-1">
                <a:solidFill>
                  <a:schemeClr val="dk1">
                    <a:lumMod val="65000"/>
                    <a:lumOff val="35000"/>
                  </a:schemeClr>
                </a:solidFill>
                <a:latin typeface="Century Gothic"/>
              </a:rPr>
              <a:t>Semaine des mathématiques 202</a:t>
            </a:r>
            <a:r>
              <a:rPr lang="fr-GF" sz="1400" b="1" strike="noStrike" spc="-1">
                <a:solidFill>
                  <a:schemeClr val="dk1">
                    <a:lumMod val="65000"/>
                    <a:lumOff val="35000"/>
                  </a:schemeClr>
                </a:solidFill>
                <a:latin typeface="Century Gothic"/>
              </a:rPr>
              <a:t>5</a:t>
            </a:r>
            <a:r>
              <a:rPr lang="fr-FR" sz="1400" b="1" strike="noStrike" spc="-1">
                <a:solidFill>
                  <a:schemeClr val="dk1">
                    <a:lumMod val="65000"/>
                    <a:lumOff val="35000"/>
                  </a:schemeClr>
                </a:solidFill>
                <a:latin typeface="Century Gothic"/>
              </a:rPr>
              <a:t> - Académie de Guyane</a:t>
            </a:r>
            <a:endParaRPr lang="fr-FR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ZoneTexte 10">
            <a:extLst>
              <a:ext uri="{FF2B5EF4-FFF2-40B4-BE49-F238E27FC236}">
                <a16:creationId xmlns:a16="http://schemas.microsoft.com/office/drawing/2014/main" id="{26925ED4-D9A7-6564-B0C3-9D0A1C585FFA}"/>
              </a:ext>
            </a:extLst>
          </p:cNvPr>
          <p:cNvSpPr/>
          <p:nvPr/>
        </p:nvSpPr>
        <p:spPr>
          <a:xfrm>
            <a:off x="1440181" y="4654713"/>
            <a:ext cx="10206990" cy="110654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fr-FR" sz="2200" b="1" i="1" spc="-1" dirty="0">
                <a:solidFill>
                  <a:srgbClr val="0070C0"/>
                </a:solidFill>
                <a:latin typeface="Comic Sans MS"/>
                <a:ea typeface="Times New Roman"/>
              </a:rPr>
              <a:t>                                 Motif 10 </a:t>
            </a:r>
          </a:p>
          <a:p>
            <a:pPr defTabSz="914400">
              <a:lnSpc>
                <a:spcPct val="100000"/>
              </a:lnSpc>
            </a:pPr>
            <a:r>
              <a:rPr lang="fr-FR" sz="2200" b="1" i="1" spc="-1" dirty="0">
                <a:solidFill>
                  <a:srgbClr val="0070C0"/>
                </a:solidFill>
                <a:latin typeface="Comic Sans MS"/>
                <a:ea typeface="Times New Roman"/>
              </a:rPr>
              <a:t>4 (10+2) – 4 = 44 </a:t>
            </a:r>
          </a:p>
          <a:p>
            <a:pPr defTabSz="914400">
              <a:lnSpc>
                <a:spcPct val="100000"/>
              </a:lnSpc>
            </a:pPr>
            <a:r>
              <a:rPr lang="fr-FR" sz="2200" b="1" i="1" spc="-1" dirty="0">
                <a:solidFill>
                  <a:srgbClr val="0070C0"/>
                </a:solidFill>
                <a:latin typeface="Comic Sans MS"/>
                <a:ea typeface="Times New Roman"/>
              </a:rPr>
              <a:t>Marie devra utiliser 44 carreaux blancs pour réaliser le motif 10.</a:t>
            </a:r>
            <a:endParaRPr lang="fr-FR" sz="22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6236DD9-1A25-0CB2-D229-08E28A56BC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288" y="1690260"/>
            <a:ext cx="5590622" cy="2473503"/>
          </a:xfrm>
          <a:prstGeom prst="rect">
            <a:avLst/>
          </a:prstGeom>
        </p:spPr>
      </p:pic>
      <p:sp>
        <p:nvSpPr>
          <p:cNvPr id="7" name="ZoneTexte 10">
            <a:extLst>
              <a:ext uri="{FF2B5EF4-FFF2-40B4-BE49-F238E27FC236}">
                <a16:creationId xmlns:a16="http://schemas.microsoft.com/office/drawing/2014/main" id="{63EBFAFF-EEAA-F192-2338-C4F43ED27311}"/>
              </a:ext>
            </a:extLst>
          </p:cNvPr>
          <p:cNvSpPr/>
          <p:nvPr/>
        </p:nvSpPr>
        <p:spPr>
          <a:xfrm>
            <a:off x="6478199" y="1711740"/>
            <a:ext cx="5499361" cy="201448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fr-FR" sz="2200" b="1" i="1" spc="-1" dirty="0">
                <a:latin typeface="Comic Sans MS"/>
                <a:ea typeface="Times New Roman"/>
              </a:rPr>
              <a:t>                Motif n</a:t>
            </a:r>
          </a:p>
          <a:p>
            <a:pPr defTabSz="914400">
              <a:lnSpc>
                <a:spcPct val="100000"/>
              </a:lnSpc>
            </a:pPr>
            <a:endParaRPr lang="fr-FR" sz="1500" b="1" i="1" spc="-1" dirty="0">
              <a:latin typeface="Comic Sans MS"/>
              <a:ea typeface="Times New Roman"/>
            </a:endParaRPr>
          </a:p>
          <a:p>
            <a:pPr defTabSz="914400">
              <a:lnSpc>
                <a:spcPct val="100000"/>
              </a:lnSpc>
            </a:pPr>
            <a:r>
              <a:rPr lang="fr-FR" sz="2200" b="1" i="1" spc="-1" dirty="0">
                <a:latin typeface="Comic Sans MS"/>
                <a:ea typeface="Times New Roman"/>
              </a:rPr>
              <a:t>Un carré central de n carreaux bleus de côté bordé de 4 (n+2) – 4 carreaux blancs.</a:t>
            </a:r>
          </a:p>
          <a:p>
            <a:pPr defTabSz="914400">
              <a:lnSpc>
                <a:spcPct val="100000"/>
              </a:lnSpc>
            </a:pPr>
            <a:endParaRPr lang="fr-FR" sz="2200" b="1" i="1" strike="noStrike" spc="-1" dirty="0">
              <a:solidFill>
                <a:srgbClr val="0070C0"/>
              </a:solidFill>
              <a:latin typeface="Comic Sans MS"/>
              <a:ea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tile tx="0" ty="0" sx="100000" sy="100000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PlaceHolder 1"/>
          <p:cNvSpPr>
            <a:spLocks noGrp="1"/>
          </p:cNvSpPr>
          <p:nvPr>
            <p:ph type="title"/>
          </p:nvPr>
        </p:nvSpPr>
        <p:spPr>
          <a:xfrm>
            <a:off x="2748240" y="298440"/>
            <a:ext cx="64796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algn="ctr" defTabSz="457200">
              <a:lnSpc>
                <a:spcPct val="100000"/>
              </a:lnSpc>
              <a:buNone/>
            </a:pPr>
            <a:r>
              <a:rPr lang="fr-GF" sz="6000" b="1" strike="noStrike" spc="-1" dirty="0">
                <a:solidFill>
                  <a:schemeClr val="accent1"/>
                </a:solidFill>
                <a:latin typeface="Century Gothic"/>
              </a:rPr>
              <a:t>Solution</a:t>
            </a:r>
            <a:r>
              <a:rPr lang="fr-FR" sz="6000" b="1" strike="noStrike" spc="-1" dirty="0">
                <a:solidFill>
                  <a:schemeClr val="accent1"/>
                </a:solidFill>
                <a:latin typeface="Century Gothic"/>
              </a:rPr>
              <a:t> 4</a:t>
            </a:r>
            <a:endParaRPr lang="aa-ET" sz="6000" b="0" strike="noStrike" spc="-1" dirty="0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594" name="PlaceHolder 2"/>
          <p:cNvSpPr>
            <a:spLocks noGrp="1"/>
          </p:cNvSpPr>
          <p:nvPr>
            <p:ph type="ftr" idx="60"/>
          </p:nvPr>
        </p:nvSpPr>
        <p:spPr>
          <a:xfrm>
            <a:off x="6692400" y="6492960"/>
            <a:ext cx="549936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fr-FR" sz="1400" b="1" strike="noStrike" spc="-1">
                <a:solidFill>
                  <a:schemeClr val="dk1">
                    <a:lumMod val="65000"/>
                    <a:lumOff val="35000"/>
                  </a:schemeClr>
                </a:solidFill>
                <a:latin typeface="Century Gothic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fr-FR" sz="1400" b="1" strike="noStrike" spc="-1">
                <a:solidFill>
                  <a:schemeClr val="dk1">
                    <a:lumMod val="65000"/>
                    <a:lumOff val="35000"/>
                  </a:schemeClr>
                </a:solidFill>
                <a:latin typeface="Century Gothic"/>
              </a:rPr>
              <a:t>Semaine des mathématiques 202</a:t>
            </a:r>
            <a:r>
              <a:rPr lang="fr-GF" sz="1400" b="1" strike="noStrike" spc="-1">
                <a:solidFill>
                  <a:schemeClr val="dk1">
                    <a:lumMod val="65000"/>
                    <a:lumOff val="35000"/>
                  </a:schemeClr>
                </a:solidFill>
                <a:latin typeface="Century Gothic"/>
              </a:rPr>
              <a:t>5</a:t>
            </a:r>
            <a:r>
              <a:rPr lang="fr-FR" sz="1400" b="1" strike="noStrike" spc="-1">
                <a:solidFill>
                  <a:schemeClr val="dk1">
                    <a:lumMod val="65000"/>
                    <a:lumOff val="35000"/>
                  </a:schemeClr>
                </a:solidFill>
                <a:latin typeface="Century Gothic"/>
              </a:rPr>
              <a:t> - Académie de Guyane</a:t>
            </a:r>
            <a:endParaRPr lang="fr-FR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95" name="ZoneTexte 6"/>
          <p:cNvSpPr/>
          <p:nvPr/>
        </p:nvSpPr>
        <p:spPr>
          <a:xfrm>
            <a:off x="3650414" y="1168451"/>
            <a:ext cx="8541585" cy="481653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defTabSz="914400">
              <a:lnSpc>
                <a:spcPct val="107000"/>
              </a:lnSpc>
              <a:spcAft>
                <a:spcPts val="799"/>
              </a:spcAft>
              <a:tabLst>
                <a:tab pos="1288440" algn="l"/>
              </a:tabLst>
            </a:pPr>
            <a:r>
              <a:rPr lang="fr-FR" b="1" i="0" dirty="0">
                <a:effectLst/>
                <a:latin typeface="Comic Sans MS" panose="030F0702030302020204" pitchFamily="66" charset="0"/>
              </a:rPr>
              <a:t>Soient </a:t>
            </a:r>
            <a:r>
              <a:rPr lang="fr-FR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 </a:t>
            </a:r>
            <a:r>
              <a:rPr lang="fr-FR" b="1" i="0" dirty="0">
                <a:effectLst/>
                <a:latin typeface="Comic Sans MS" panose="030F0702030302020204" pitchFamily="66" charset="0"/>
              </a:rPr>
              <a:t>le nombre d’évaluations où Luc a obtenu la moyenne et </a:t>
            </a:r>
            <a:r>
              <a:rPr lang="fr-FR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fr-FR" b="1" i="0" dirty="0">
                <a:effectLst/>
                <a:latin typeface="Comic Sans MS" panose="030F0702030302020204" pitchFamily="66" charset="0"/>
              </a:rPr>
              <a:t> le nombre d’évaluations où il </a:t>
            </a:r>
            <a:r>
              <a:rPr lang="fr-FR" b="1" dirty="0">
                <a:latin typeface="Comic Sans MS" panose="030F0702030302020204" pitchFamily="66" charset="0"/>
              </a:rPr>
              <a:t>n’a pas obtenu la moyenne. </a:t>
            </a:r>
            <a:br>
              <a:rPr lang="fr-FR" b="1" dirty="0">
                <a:latin typeface="Comic Sans MS" panose="030F0702030302020204" pitchFamily="66" charset="0"/>
              </a:rPr>
            </a:br>
            <a:r>
              <a:rPr lang="fr-FR" b="1" i="0" dirty="0">
                <a:effectLst/>
                <a:latin typeface="Comic Sans MS" panose="030F0702030302020204" pitchFamily="66" charset="0"/>
              </a:rPr>
              <a:t>Il a eu 26 évaluations : </a:t>
            </a:r>
            <a:r>
              <a:rPr lang="fr-FR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fr-FR" b="1" i="1" dirty="0">
                <a:effectLst/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fr-FR" b="1" dirty="0">
                <a:effectLst/>
                <a:latin typeface="Comic Sans MS" panose="030F0702030302020204" pitchFamily="66" charset="0"/>
                <a:cs typeface="Times New Roman" panose="02020603050405020304" pitchFamily="18" charset="0"/>
              </a:rPr>
              <a:t>+</a:t>
            </a:r>
            <a:r>
              <a:rPr lang="fr-FR" b="1" i="1" dirty="0">
                <a:effectLst/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fr-FR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fr-FR" b="1" i="1" dirty="0">
                <a:effectLst/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fr-FR" b="1" i="0" dirty="0">
                <a:effectLst/>
                <a:latin typeface="Comic Sans MS" panose="030F0702030302020204" pitchFamily="66" charset="0"/>
              </a:rPr>
              <a:t>= 26, soit </a:t>
            </a:r>
            <a:r>
              <a:rPr lang="fr-FR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fr-FR" b="1" i="0" dirty="0">
                <a:effectLst/>
                <a:latin typeface="Comic Sans MS" panose="030F0702030302020204" pitchFamily="66" charset="0"/>
                <a:cs typeface="Times New Roman" panose="02020603050405020304" pitchFamily="18" charset="0"/>
              </a:rPr>
              <a:t> </a:t>
            </a:r>
            <a:r>
              <a:rPr lang="fr-FR" b="1" i="0" dirty="0">
                <a:effectLst/>
                <a:latin typeface="Comic Sans MS" panose="030F0702030302020204" pitchFamily="66" charset="0"/>
              </a:rPr>
              <a:t>= 26 - </a:t>
            </a:r>
            <a:r>
              <a:rPr lang="fr-FR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 </a:t>
            </a:r>
            <a:r>
              <a:rPr lang="fr-FR" b="1" i="0" dirty="0">
                <a:effectLst/>
                <a:latin typeface="Comic Sans MS" panose="030F0702030302020204" pitchFamily="66" charset="0"/>
              </a:rPr>
              <a:t>.</a:t>
            </a:r>
            <a:br>
              <a:rPr lang="fr-FR" b="1" dirty="0">
                <a:latin typeface="Comic Sans MS" panose="030F0702030302020204" pitchFamily="66" charset="0"/>
              </a:rPr>
            </a:br>
            <a:r>
              <a:rPr lang="fr-FR" b="1" i="0" dirty="0">
                <a:effectLst/>
                <a:latin typeface="Comic Sans MS" panose="030F0702030302020204" pitchFamily="66" charset="0"/>
              </a:rPr>
              <a:t>Le père doit donner à Luc 5 € pour chaque évaluation où il a obtenu la moyenne. En tout, il doit lui donner 5</a:t>
            </a:r>
            <a:r>
              <a:rPr lang="fr-FR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fr-FR" b="1" i="0" dirty="0">
                <a:effectLst/>
                <a:latin typeface="Comic Sans MS" panose="030F0702030302020204" pitchFamily="66" charset="0"/>
              </a:rPr>
              <a:t> euros.</a:t>
            </a:r>
            <a:br>
              <a:rPr lang="fr-FR" b="1" dirty="0">
                <a:latin typeface="Comic Sans MS" panose="030F0702030302020204" pitchFamily="66" charset="0"/>
              </a:rPr>
            </a:br>
            <a:r>
              <a:rPr lang="fr-FR" b="1" i="0" dirty="0">
                <a:effectLst/>
                <a:latin typeface="Comic Sans MS" panose="030F0702030302020204" pitchFamily="66" charset="0"/>
              </a:rPr>
              <a:t>Luc doit donner à son père 8 € pour chaque évaluation où il n’a pas obtenu la moyenne.   En tout, il doit lui donner 8</a:t>
            </a:r>
            <a:r>
              <a:rPr lang="fr-FR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fr-FR" b="1" i="0" dirty="0">
                <a:effectLst/>
                <a:latin typeface="Comic Sans MS" panose="030F0702030302020204" pitchFamily="66" charset="0"/>
              </a:rPr>
              <a:t> euros.</a:t>
            </a:r>
            <a:br>
              <a:rPr lang="fr-FR" b="1" dirty="0">
                <a:latin typeface="Comic Sans MS" panose="030F0702030302020204" pitchFamily="66" charset="0"/>
              </a:rPr>
            </a:br>
            <a:r>
              <a:rPr lang="fr-FR" b="1" i="0" dirty="0">
                <a:effectLst/>
                <a:latin typeface="Comic Sans MS" panose="030F0702030302020204" pitchFamily="66" charset="0"/>
              </a:rPr>
              <a:t>A la fin du deuxième trimestre, le père et le fils ne se doivent rien donc 5</a:t>
            </a:r>
            <a:r>
              <a:rPr lang="fr-FR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fr-FR" b="1" i="0" dirty="0">
                <a:effectLst/>
                <a:latin typeface="Comic Sans MS" panose="030F0702030302020204" pitchFamily="66" charset="0"/>
              </a:rPr>
              <a:t> = 8</a:t>
            </a:r>
            <a:r>
              <a:rPr lang="fr-FR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fr-FR" b="1" i="0" dirty="0">
                <a:effectLst/>
                <a:latin typeface="Comic Sans MS" panose="030F0702030302020204" pitchFamily="66" charset="0"/>
              </a:rPr>
              <a:t>.</a:t>
            </a:r>
            <a:br>
              <a:rPr lang="fr-FR" b="1" dirty="0">
                <a:latin typeface="Comic Sans MS" panose="030F0702030302020204" pitchFamily="66" charset="0"/>
              </a:rPr>
            </a:br>
            <a:r>
              <a:rPr lang="fr-FR" b="1" i="0" dirty="0">
                <a:effectLst/>
                <a:latin typeface="Comic Sans MS" panose="030F0702030302020204" pitchFamily="66" charset="0"/>
              </a:rPr>
              <a:t>En remplaçant </a:t>
            </a:r>
            <a:r>
              <a:rPr lang="fr-FR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fr-FR" b="1" i="0" dirty="0">
                <a:effectLst/>
                <a:latin typeface="Comic Sans MS" panose="030F0702030302020204" pitchFamily="66" charset="0"/>
              </a:rPr>
              <a:t> par 26 - </a:t>
            </a:r>
            <a:r>
              <a:rPr lang="fr-FR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fr-FR" b="1" i="0" dirty="0">
                <a:effectLst/>
                <a:latin typeface="Comic Sans MS" panose="030F0702030302020204" pitchFamily="66" charset="0"/>
              </a:rPr>
              <a:t> dans cette nouvelle égalité, on obtient :   </a:t>
            </a:r>
            <a:r>
              <a:rPr lang="fr-FR" b="1" i="0" dirty="0">
                <a:effectLst/>
                <a:latin typeface="Comic Sans MS" panose="030F0702030302020204" pitchFamily="66" charset="0"/>
                <a:cs typeface="Times New Roman" panose="02020603050405020304" pitchFamily="18" charset="0"/>
              </a:rPr>
              <a:t>5</a:t>
            </a:r>
            <a:r>
              <a:rPr lang="fr-FR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 </a:t>
            </a:r>
            <a:r>
              <a:rPr lang="fr-FR" b="1" i="0" dirty="0">
                <a:effectLst/>
                <a:latin typeface="Comic Sans MS" panose="030F0702030302020204" pitchFamily="66" charset="0"/>
              </a:rPr>
              <a:t>= 8(26 - </a:t>
            </a:r>
            <a:r>
              <a:rPr lang="fr-FR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 </a:t>
            </a:r>
            <a:r>
              <a:rPr lang="fr-FR" b="1" i="0" dirty="0">
                <a:effectLst/>
                <a:latin typeface="Comic Sans MS" panose="030F0702030302020204" pitchFamily="66" charset="0"/>
              </a:rPr>
              <a:t>) soit :</a:t>
            </a:r>
            <a:br>
              <a:rPr lang="fr-FR" b="1" dirty="0">
                <a:latin typeface="Comic Sans MS" panose="030F0702030302020204" pitchFamily="66" charset="0"/>
              </a:rPr>
            </a:br>
            <a:r>
              <a:rPr lang="fr-FR" b="1" i="0" dirty="0">
                <a:effectLst/>
                <a:latin typeface="Comic Sans MS" panose="030F0702030302020204" pitchFamily="66" charset="0"/>
              </a:rPr>
              <a:t>5</a:t>
            </a:r>
            <a:r>
              <a:rPr lang="fr-FR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 </a:t>
            </a:r>
            <a:r>
              <a:rPr lang="fr-FR" b="1" i="0" dirty="0">
                <a:effectLst/>
                <a:latin typeface="Comic Sans MS" panose="030F0702030302020204" pitchFamily="66" charset="0"/>
              </a:rPr>
              <a:t>= 208 - 8</a:t>
            </a:r>
            <a:r>
              <a:rPr lang="fr-FR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 </a:t>
            </a:r>
            <a:br>
              <a:rPr lang="fr-FR" b="1" dirty="0">
                <a:latin typeface="Comic Sans MS" panose="030F0702030302020204" pitchFamily="66" charset="0"/>
              </a:rPr>
            </a:br>
            <a:r>
              <a:rPr lang="fr-FR" b="1" i="0" dirty="0">
                <a:effectLst/>
                <a:latin typeface="Comic Sans MS" panose="030F0702030302020204" pitchFamily="66" charset="0"/>
              </a:rPr>
              <a:t>5</a:t>
            </a:r>
            <a:r>
              <a:rPr lang="fr-FR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 </a:t>
            </a:r>
            <a:r>
              <a:rPr lang="fr-FR" b="1" i="0" dirty="0">
                <a:effectLst/>
                <a:latin typeface="Comic Sans MS" panose="030F0702030302020204" pitchFamily="66" charset="0"/>
              </a:rPr>
              <a:t>+ 8</a:t>
            </a:r>
            <a:r>
              <a:rPr lang="fr-FR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 </a:t>
            </a:r>
            <a:r>
              <a:rPr lang="fr-FR" b="1" i="0" dirty="0">
                <a:effectLst/>
                <a:latin typeface="Comic Sans MS" panose="030F0702030302020204" pitchFamily="66" charset="0"/>
              </a:rPr>
              <a:t>= 208</a:t>
            </a:r>
            <a:br>
              <a:rPr lang="fr-FR" b="1" dirty="0">
                <a:latin typeface="Comic Sans MS" panose="030F0702030302020204" pitchFamily="66" charset="0"/>
              </a:rPr>
            </a:br>
            <a:r>
              <a:rPr lang="fr-FR" b="1" i="0" dirty="0">
                <a:effectLst/>
                <a:latin typeface="Comic Sans MS" panose="030F0702030302020204" pitchFamily="66" charset="0"/>
              </a:rPr>
              <a:t>13</a:t>
            </a:r>
            <a:r>
              <a:rPr lang="fr-FR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 </a:t>
            </a:r>
            <a:r>
              <a:rPr lang="fr-FR" b="1" i="0" dirty="0">
                <a:effectLst/>
                <a:latin typeface="Comic Sans MS" panose="030F0702030302020204" pitchFamily="66" charset="0"/>
              </a:rPr>
              <a:t>= 208</a:t>
            </a:r>
            <a:br>
              <a:rPr lang="fr-FR" b="1" dirty="0">
                <a:latin typeface="Comic Sans MS" panose="030F0702030302020204" pitchFamily="66" charset="0"/>
              </a:rPr>
            </a:br>
            <a:r>
              <a:rPr lang="fr-FR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 </a:t>
            </a:r>
            <a:r>
              <a:rPr lang="fr-FR" b="1" i="0" dirty="0">
                <a:effectLst/>
                <a:latin typeface="Comic Sans MS" panose="030F0702030302020204" pitchFamily="66" charset="0"/>
              </a:rPr>
              <a:t>= 208/13                                                                       </a:t>
            </a:r>
            <a:r>
              <a:rPr lang="fr-FR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 </a:t>
            </a:r>
            <a:r>
              <a:rPr lang="fr-FR" b="1" i="0" dirty="0">
                <a:effectLst/>
                <a:latin typeface="Comic Sans MS" panose="030F0702030302020204" pitchFamily="66" charset="0"/>
              </a:rPr>
              <a:t>= 16</a:t>
            </a:r>
            <a:endParaRPr lang="fr-FR" sz="2200" b="1" strike="noStrike" spc="-1" dirty="0">
              <a:latin typeface="Comic Sans MS" panose="030F0702030302020204" pitchFamily="66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CD41B08E-B9FC-DA87-3CED-9D194ACE52C2}"/>
              </a:ext>
            </a:extLst>
          </p:cNvPr>
          <p:cNvSpPr txBox="1"/>
          <p:nvPr/>
        </p:nvSpPr>
        <p:spPr>
          <a:xfrm>
            <a:off x="1514474" y="6101393"/>
            <a:ext cx="94773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b="1" i="0" dirty="0">
                <a:solidFill>
                  <a:schemeClr val="accent1"/>
                </a:solidFill>
                <a:effectLst/>
                <a:latin typeface="Comic Sans MS" panose="030F0702030302020204" pitchFamily="66" charset="0"/>
              </a:rPr>
              <a:t>Luc a obtenu la moyenne (plus de 10/20) à 16 évaluations.</a:t>
            </a:r>
            <a:endParaRPr lang="fr-FR" sz="2200" dirty="0">
              <a:solidFill>
                <a:schemeClr val="accent1"/>
              </a:solidFill>
            </a:endParaRPr>
          </a:p>
        </p:txBody>
      </p:sp>
      <p:pic>
        <p:nvPicPr>
          <p:cNvPr id="5" name="Image 4" descr="Une image contenant croquis, dessin, illustration, art&#10;&#10;Le contenu généré par l’IA peut être incorrect.">
            <a:extLst>
              <a:ext uri="{FF2B5EF4-FFF2-40B4-BE49-F238E27FC236}">
                <a16:creationId xmlns:a16="http://schemas.microsoft.com/office/drawing/2014/main" id="{E885F68B-58CA-C037-26EC-8DF3B89FEF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5" y="2327820"/>
            <a:ext cx="2637782" cy="205368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tile tx="0" ty="0" sx="100000" sy="100000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PlaceHolder 1"/>
          <p:cNvSpPr>
            <a:spLocks noGrp="1"/>
          </p:cNvSpPr>
          <p:nvPr>
            <p:ph type="title"/>
          </p:nvPr>
        </p:nvSpPr>
        <p:spPr>
          <a:xfrm>
            <a:off x="2748240" y="298440"/>
            <a:ext cx="64796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algn="ctr" defTabSz="457200">
              <a:lnSpc>
                <a:spcPct val="100000"/>
              </a:lnSpc>
              <a:buNone/>
            </a:pPr>
            <a:r>
              <a:rPr lang="fr-GF" sz="6000" b="1" strike="noStrike" spc="-1" dirty="0">
                <a:solidFill>
                  <a:schemeClr val="accent1"/>
                </a:solidFill>
                <a:latin typeface="Century Gothic"/>
              </a:rPr>
              <a:t>Solution</a:t>
            </a:r>
            <a:r>
              <a:rPr lang="fr-FR" sz="6000" b="1" strike="noStrike" spc="-1" dirty="0">
                <a:solidFill>
                  <a:schemeClr val="accent1"/>
                </a:solidFill>
                <a:latin typeface="Century Gothic"/>
              </a:rPr>
              <a:t> 5</a:t>
            </a:r>
            <a:endParaRPr lang="aa-ET" sz="6000" b="0" strike="noStrike" spc="-1" dirty="0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598" name="PlaceHolder 2"/>
          <p:cNvSpPr>
            <a:spLocks noGrp="1"/>
          </p:cNvSpPr>
          <p:nvPr>
            <p:ph type="ftr" idx="61"/>
          </p:nvPr>
        </p:nvSpPr>
        <p:spPr>
          <a:xfrm>
            <a:off x="6692400" y="6492960"/>
            <a:ext cx="549936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fr-FR" sz="1400" b="1" strike="noStrike" spc="-1">
                <a:solidFill>
                  <a:schemeClr val="dk1">
                    <a:lumMod val="65000"/>
                    <a:lumOff val="35000"/>
                  </a:schemeClr>
                </a:solidFill>
                <a:latin typeface="Century Gothic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fr-FR" sz="1400" b="1" strike="noStrike" spc="-1">
                <a:solidFill>
                  <a:schemeClr val="dk1">
                    <a:lumMod val="65000"/>
                    <a:lumOff val="35000"/>
                  </a:schemeClr>
                </a:solidFill>
                <a:latin typeface="Century Gothic"/>
              </a:rPr>
              <a:t>Semaine des mathématiques 202</a:t>
            </a:r>
            <a:r>
              <a:rPr lang="fr-GF" sz="1400" b="1" strike="noStrike" spc="-1">
                <a:solidFill>
                  <a:schemeClr val="dk1">
                    <a:lumMod val="65000"/>
                    <a:lumOff val="35000"/>
                  </a:schemeClr>
                </a:solidFill>
                <a:latin typeface="Century Gothic"/>
              </a:rPr>
              <a:t>5</a:t>
            </a:r>
            <a:r>
              <a:rPr lang="fr-FR" sz="1400" b="1" strike="noStrike" spc="-1">
                <a:solidFill>
                  <a:schemeClr val="dk1">
                    <a:lumMod val="65000"/>
                    <a:lumOff val="35000"/>
                  </a:schemeClr>
                </a:solidFill>
                <a:latin typeface="Century Gothic"/>
              </a:rPr>
              <a:t> - Académie de Guyane</a:t>
            </a:r>
            <a:endParaRPr lang="fr-FR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99" name="ZoneTexte 6"/>
          <p:cNvSpPr/>
          <p:nvPr/>
        </p:nvSpPr>
        <p:spPr>
          <a:xfrm>
            <a:off x="5095874" y="1151228"/>
            <a:ext cx="6791325" cy="452478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342900" indent="-342900" defTabSz="914400">
              <a:lnSpc>
                <a:spcPct val="150000"/>
              </a:lnSpc>
              <a:spcAft>
                <a:spcPts val="799"/>
              </a:spcAft>
              <a:buFont typeface="Wingdings" panose="05000000000000000000" pitchFamily="2" charset="2"/>
              <a:buChar char="q"/>
            </a:pPr>
            <a:r>
              <a:rPr lang="fr-FR" sz="2400" b="1" i="0" dirty="0">
                <a:effectLst/>
                <a:latin typeface="Arial" panose="020B0604020202020204" pitchFamily="34" charset="0"/>
              </a:rPr>
              <a:t>La solution est : 5h00.</a:t>
            </a:r>
          </a:p>
          <a:p>
            <a:pPr marL="342900" indent="-342900" defTabSz="914400">
              <a:lnSpc>
                <a:spcPct val="150000"/>
              </a:lnSpc>
              <a:spcAft>
                <a:spcPts val="799"/>
              </a:spcAft>
              <a:buFont typeface="Wingdings" panose="05000000000000000000" pitchFamily="2" charset="2"/>
              <a:buChar char="q"/>
            </a:pPr>
            <a:r>
              <a:rPr lang="fr-FR" sz="2400" b="1" i="0" dirty="0">
                <a:effectLst/>
                <a:latin typeface="Arial" panose="020B0604020202020204" pitchFamily="34" charset="0"/>
              </a:rPr>
              <a:t>L’horloge analogique affiche : 1h00.</a:t>
            </a:r>
          </a:p>
          <a:p>
            <a:pPr defTabSz="914400">
              <a:lnSpc>
                <a:spcPct val="150000"/>
              </a:lnSpc>
              <a:spcAft>
                <a:spcPts val="799"/>
              </a:spcAft>
            </a:pPr>
            <a:r>
              <a:rPr lang="fr-FR" sz="2400" b="1" dirty="0">
                <a:latin typeface="Arial" panose="020B0604020202020204" pitchFamily="34" charset="0"/>
              </a:rPr>
              <a:t>    Elle </a:t>
            </a:r>
            <a:r>
              <a:rPr lang="fr-FR" sz="2400" b="1" i="0" dirty="0">
                <a:effectLst/>
                <a:latin typeface="Arial" panose="020B0604020202020204" pitchFamily="34" charset="0"/>
              </a:rPr>
              <a:t>avance de 8h.</a:t>
            </a:r>
          </a:p>
          <a:p>
            <a:pPr defTabSz="914400">
              <a:lnSpc>
                <a:spcPct val="150000"/>
              </a:lnSpc>
              <a:spcAft>
                <a:spcPts val="799"/>
              </a:spcAft>
            </a:pPr>
            <a:r>
              <a:rPr lang="fr-FR" sz="2400" b="1" dirty="0">
                <a:latin typeface="Arial" panose="020B0604020202020204" pitchFamily="34" charset="0"/>
              </a:rPr>
              <a:t>    Il est donc 5h00. </a:t>
            </a:r>
          </a:p>
          <a:p>
            <a:pPr marL="342900" indent="-342900" defTabSz="914400">
              <a:lnSpc>
                <a:spcPct val="150000"/>
              </a:lnSpc>
              <a:spcAft>
                <a:spcPts val="799"/>
              </a:spcAft>
              <a:buFont typeface="Wingdings" panose="05000000000000000000" pitchFamily="2" charset="2"/>
              <a:buChar char="q"/>
            </a:pPr>
            <a:r>
              <a:rPr lang="fr-FR" sz="2400" b="1" i="0" dirty="0">
                <a:effectLst/>
                <a:latin typeface="Arial" panose="020B0604020202020204" pitchFamily="34" charset="0"/>
              </a:rPr>
              <a:t>L’horloge numérique affiche : 20h00.</a:t>
            </a:r>
          </a:p>
          <a:p>
            <a:pPr defTabSz="914400">
              <a:lnSpc>
                <a:spcPct val="150000"/>
              </a:lnSpc>
              <a:spcAft>
                <a:spcPts val="799"/>
              </a:spcAft>
            </a:pPr>
            <a:r>
              <a:rPr lang="fr-FR" sz="2400" b="1" dirty="0">
                <a:latin typeface="Arial" panose="020B0604020202020204" pitchFamily="34" charset="0"/>
              </a:rPr>
              <a:t>    Elle </a:t>
            </a:r>
            <a:r>
              <a:rPr lang="fr-FR" sz="2400" b="1" i="0" dirty="0">
                <a:effectLst/>
                <a:latin typeface="Arial" panose="020B0604020202020204" pitchFamily="34" charset="0"/>
              </a:rPr>
              <a:t>retarde de 9h.</a:t>
            </a:r>
          </a:p>
          <a:p>
            <a:pPr defTabSz="914400">
              <a:lnSpc>
                <a:spcPct val="150000"/>
              </a:lnSpc>
              <a:spcAft>
                <a:spcPts val="799"/>
              </a:spcAft>
            </a:pPr>
            <a:r>
              <a:rPr lang="fr-FR" sz="2400" b="1" dirty="0">
                <a:latin typeface="Arial" panose="020B0604020202020204" pitchFamily="34" charset="0"/>
              </a:rPr>
              <a:t>    il est donc 5h00.</a:t>
            </a:r>
            <a:endParaRPr lang="fr-FR" sz="2200" b="1" strike="noStrike" spc="-1" dirty="0">
              <a:latin typeface="Calibri"/>
            </a:endParaRPr>
          </a:p>
        </p:txBody>
      </p:sp>
      <p:pic>
        <p:nvPicPr>
          <p:cNvPr id="3" name="Image 2" descr="Une image contenant horloge, Horloge numérique, conception&#10;&#10;Le contenu généré par l’IA peut être incorrect.">
            <a:extLst>
              <a:ext uri="{FF2B5EF4-FFF2-40B4-BE49-F238E27FC236}">
                <a16:creationId xmlns:a16="http://schemas.microsoft.com/office/drawing/2014/main" id="{F79A0F73-8AFE-A04C-BADF-2EF7639B64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520" y="2200125"/>
            <a:ext cx="3791479" cy="215295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tile tx="0" ty="0" sx="100000" sy="100000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6" name="Image 8" descr="Une image contenant smiley, émoticône, clipart, dessin humoristique"/>
          <p:cNvPicPr/>
          <p:nvPr/>
        </p:nvPicPr>
        <p:blipFill>
          <a:blip r:embed="rId4"/>
          <a:stretch/>
        </p:blipFill>
        <p:spPr>
          <a:xfrm>
            <a:off x="4362120" y="1557720"/>
            <a:ext cx="3676680" cy="3606120"/>
          </a:xfrm>
          <a:prstGeom prst="rect">
            <a:avLst/>
          </a:prstGeom>
          <a:ln w="0">
            <a:noFill/>
          </a:ln>
        </p:spPr>
      </p:pic>
      <p:sp>
        <p:nvSpPr>
          <p:cNvPr id="557" name="PlaceHolder 1"/>
          <p:cNvSpPr>
            <a:spLocks noGrp="1"/>
          </p:cNvSpPr>
          <p:nvPr>
            <p:ph type="title"/>
          </p:nvPr>
        </p:nvSpPr>
        <p:spPr>
          <a:xfrm>
            <a:off x="2235780" y="5300280"/>
            <a:ext cx="841932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algn="ctr" defTabSz="457200">
              <a:lnSpc>
                <a:spcPct val="100000"/>
              </a:lnSpc>
              <a:buNone/>
            </a:pPr>
            <a:r>
              <a:rPr lang="fr-FR" sz="6000" b="1" strike="noStrike" spc="-1" dirty="0">
                <a:solidFill>
                  <a:schemeClr val="accent1"/>
                </a:solidFill>
                <a:latin typeface="Century Gothic"/>
              </a:rPr>
              <a:t>Niveaux 4</a:t>
            </a:r>
            <a:r>
              <a:rPr lang="fr-FR" sz="6000" b="1" strike="noStrike" spc="-1" baseline="30000" dirty="0">
                <a:solidFill>
                  <a:schemeClr val="accent1"/>
                </a:solidFill>
                <a:latin typeface="Century Gothic"/>
              </a:rPr>
              <a:t>ème</a:t>
            </a:r>
            <a:r>
              <a:rPr lang="fr-FR" sz="6000" b="1" strike="noStrike" spc="-1" dirty="0">
                <a:solidFill>
                  <a:schemeClr val="accent1"/>
                </a:solidFill>
                <a:latin typeface="Century Gothic"/>
              </a:rPr>
              <a:t> et 3</a:t>
            </a:r>
            <a:r>
              <a:rPr lang="fr-FR" sz="6000" b="1" strike="noStrike" spc="-1" baseline="30000" dirty="0">
                <a:solidFill>
                  <a:schemeClr val="accent1"/>
                </a:solidFill>
                <a:latin typeface="Century Gothic"/>
              </a:rPr>
              <a:t>ème</a:t>
            </a:r>
            <a:endParaRPr lang="aa-ET" sz="6000" b="0" strike="noStrike" spc="-1" dirty="0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558" name="Titre 1"/>
          <p:cNvSpPr/>
          <p:nvPr/>
        </p:nvSpPr>
        <p:spPr>
          <a:xfrm>
            <a:off x="1435680" y="232200"/>
            <a:ext cx="10254600" cy="1325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algn="ctr" defTabSz="914400">
              <a:lnSpc>
                <a:spcPct val="90000"/>
              </a:lnSpc>
            </a:pPr>
            <a:r>
              <a:rPr lang="fr-FR" sz="5000" b="1" strike="noStrike" spc="-1">
                <a:solidFill>
                  <a:schemeClr val="accent1"/>
                </a:solidFill>
                <a:latin typeface="Century Gothic"/>
              </a:rPr>
              <a:t>« Essayer c’est  déjà réussir ! »</a:t>
            </a:r>
            <a:endParaRPr lang="fr-FR" sz="5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59" name="PlaceHolder 2"/>
          <p:cNvSpPr>
            <a:spLocks noGrp="1"/>
          </p:cNvSpPr>
          <p:nvPr>
            <p:ph type="ftr" idx="52"/>
          </p:nvPr>
        </p:nvSpPr>
        <p:spPr>
          <a:xfrm>
            <a:off x="6692400" y="6492960"/>
            <a:ext cx="549936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fr-FR" sz="1400" b="1" strike="noStrike" spc="-1">
                <a:solidFill>
                  <a:schemeClr val="dk1">
                    <a:lumMod val="65000"/>
                    <a:lumOff val="35000"/>
                  </a:schemeClr>
                </a:solidFill>
                <a:latin typeface="Century Gothic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fr-FR" sz="1400" b="1" strike="noStrike" spc="-1">
                <a:solidFill>
                  <a:schemeClr val="dk1">
                    <a:lumMod val="65000"/>
                    <a:lumOff val="35000"/>
                  </a:schemeClr>
                </a:solidFill>
                <a:latin typeface="Century Gothic"/>
              </a:rPr>
              <a:t>Semaine des mathématiques 202</a:t>
            </a:r>
            <a:r>
              <a:rPr lang="fr-GF" sz="1400" b="1" strike="noStrike" spc="-1">
                <a:solidFill>
                  <a:schemeClr val="dk1">
                    <a:lumMod val="65000"/>
                    <a:lumOff val="35000"/>
                  </a:schemeClr>
                </a:solidFill>
                <a:latin typeface="Century Gothic"/>
              </a:rPr>
              <a:t>5</a:t>
            </a:r>
            <a:r>
              <a:rPr lang="fr-FR" sz="1400" b="1" strike="noStrike" spc="-1">
                <a:solidFill>
                  <a:schemeClr val="dk1">
                    <a:lumMod val="65000"/>
                    <a:lumOff val="35000"/>
                  </a:schemeClr>
                </a:solidFill>
                <a:latin typeface="Century Gothic"/>
              </a:rPr>
              <a:t> - Académie de Guyane</a:t>
            </a:r>
            <a:endParaRPr lang="fr-FR" sz="1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tile tx="0" ty="0" sx="100000" sy="100000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PlaceHolder 1"/>
          <p:cNvSpPr>
            <a:spLocks noGrp="1"/>
          </p:cNvSpPr>
          <p:nvPr>
            <p:ph type="title"/>
          </p:nvPr>
        </p:nvSpPr>
        <p:spPr>
          <a:xfrm>
            <a:off x="2748240" y="298440"/>
            <a:ext cx="64796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algn="ctr" defTabSz="457200">
              <a:lnSpc>
                <a:spcPct val="100000"/>
              </a:lnSpc>
              <a:buNone/>
            </a:pPr>
            <a:r>
              <a:rPr lang="fr-FR" sz="6000" b="1" strike="noStrike" spc="-1" dirty="0">
                <a:solidFill>
                  <a:schemeClr val="accent1"/>
                </a:solidFill>
                <a:latin typeface="Century Gothic"/>
              </a:rPr>
              <a:t>Enigme 1</a:t>
            </a:r>
            <a:endParaRPr lang="aa-ET" sz="6000" b="0" strike="noStrike" spc="-1" dirty="0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561" name="PlaceHolder 2"/>
          <p:cNvSpPr>
            <a:spLocks noGrp="1"/>
          </p:cNvSpPr>
          <p:nvPr>
            <p:ph type="ftr" idx="53"/>
          </p:nvPr>
        </p:nvSpPr>
        <p:spPr>
          <a:xfrm>
            <a:off x="6692400" y="6492960"/>
            <a:ext cx="549936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fr-FR" sz="1400" b="1" strike="noStrike" spc="-1">
                <a:solidFill>
                  <a:schemeClr val="dk1">
                    <a:lumMod val="65000"/>
                    <a:lumOff val="35000"/>
                  </a:schemeClr>
                </a:solidFill>
                <a:latin typeface="Century Gothic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fr-FR" sz="1400" b="1" strike="noStrike" spc="-1">
                <a:solidFill>
                  <a:schemeClr val="dk1">
                    <a:lumMod val="65000"/>
                    <a:lumOff val="35000"/>
                  </a:schemeClr>
                </a:solidFill>
                <a:latin typeface="Century Gothic"/>
              </a:rPr>
              <a:t>Semaine des mathématiques 202</a:t>
            </a:r>
            <a:r>
              <a:rPr lang="fr-GF" sz="1400" b="1" strike="noStrike" spc="-1">
                <a:solidFill>
                  <a:schemeClr val="dk1">
                    <a:lumMod val="65000"/>
                    <a:lumOff val="35000"/>
                  </a:schemeClr>
                </a:solidFill>
                <a:latin typeface="Century Gothic"/>
              </a:rPr>
              <a:t>5</a:t>
            </a:r>
            <a:r>
              <a:rPr lang="fr-FR" sz="1400" b="1" strike="noStrike" spc="-1">
                <a:solidFill>
                  <a:schemeClr val="dk1">
                    <a:lumMod val="65000"/>
                    <a:lumOff val="35000"/>
                  </a:schemeClr>
                </a:solidFill>
                <a:latin typeface="Century Gothic"/>
              </a:rPr>
              <a:t> - Académie de Guyane</a:t>
            </a:r>
            <a:endParaRPr lang="fr-FR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3" name="ZoneTexte 7"/>
          <p:cNvSpPr/>
          <p:nvPr/>
        </p:nvSpPr>
        <p:spPr>
          <a:xfrm flipH="1">
            <a:off x="361620" y="1214874"/>
            <a:ext cx="6821280" cy="478331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 rtl="0">
              <a:spcBef>
                <a:spcPts val="1125"/>
              </a:spcBef>
            </a:pPr>
            <a:r>
              <a:rPr lang="fr-FR" sz="2200" b="1" dirty="0">
                <a:solidFill>
                  <a:srgbClr val="212121"/>
                </a:solidFill>
                <a:effectLst/>
                <a:latin typeface="Comic Sans MS" panose="030F0702030302020204" pitchFamily="66" charset="0"/>
              </a:rPr>
              <a:t>Au CDI du collège, le documentaliste décide de ranger les manuels de Mathématiques. On sait qu’il y </a:t>
            </a:r>
            <a:r>
              <a:rPr lang="fr-FR" sz="2200" b="1" dirty="0">
                <a:solidFill>
                  <a:srgbClr val="212121"/>
                </a:solidFill>
                <a:latin typeface="Comic Sans MS" panose="030F0702030302020204" pitchFamily="66" charset="0"/>
              </a:rPr>
              <a:t>en a m</a:t>
            </a:r>
            <a:r>
              <a:rPr lang="fr-FR" sz="2200" b="1" dirty="0">
                <a:solidFill>
                  <a:srgbClr val="212121"/>
                </a:solidFill>
                <a:effectLst/>
                <a:latin typeface="Comic Sans MS" panose="030F0702030302020204" pitchFamily="66" charset="0"/>
              </a:rPr>
              <a:t>oins de 300.</a:t>
            </a:r>
          </a:p>
          <a:p>
            <a:pPr marL="190500" algn="just" rtl="0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fr-FR" sz="2200" b="1" dirty="0">
                <a:solidFill>
                  <a:srgbClr val="212121"/>
                </a:solidFill>
                <a:effectLst/>
                <a:latin typeface="Comic Sans MS" panose="030F0702030302020204" pitchFamily="66" charset="0"/>
              </a:rPr>
              <a:t> il essaie de les ranger sur 2 étagères, il lui   </a:t>
            </a:r>
          </a:p>
          <a:p>
            <a:pPr marL="190500" algn="just" rtl="0">
              <a:spcBef>
                <a:spcPts val="450"/>
              </a:spcBef>
            </a:pPr>
            <a:r>
              <a:rPr lang="fr-FR" sz="2200" b="1" dirty="0">
                <a:solidFill>
                  <a:srgbClr val="212121"/>
                </a:solidFill>
                <a:effectLst/>
                <a:latin typeface="Comic Sans MS" panose="030F0702030302020204" pitchFamily="66" charset="0"/>
              </a:rPr>
              <a:t>  reste 1 livre.</a:t>
            </a:r>
          </a:p>
          <a:p>
            <a:pPr marL="190500" algn="just" rtl="0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fr-FR" sz="2200" b="1" dirty="0">
                <a:solidFill>
                  <a:srgbClr val="212121"/>
                </a:solidFill>
                <a:effectLst/>
                <a:latin typeface="Comic Sans MS" panose="030F0702030302020204" pitchFamily="66" charset="0"/>
              </a:rPr>
              <a:t> il essaie de les ranger sur 3 étagères, il lui </a:t>
            </a:r>
          </a:p>
          <a:p>
            <a:pPr marL="190500" algn="just" rtl="0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fr-FR" sz="2200" b="1" dirty="0">
                <a:solidFill>
                  <a:srgbClr val="212121"/>
                </a:solidFill>
                <a:latin typeface="Comic Sans MS" panose="030F0702030302020204" pitchFamily="66" charset="0"/>
              </a:rPr>
              <a:t> </a:t>
            </a:r>
            <a:r>
              <a:rPr lang="fr-FR" sz="2200" b="1" dirty="0">
                <a:solidFill>
                  <a:srgbClr val="212121"/>
                </a:solidFill>
                <a:effectLst/>
                <a:latin typeface="Comic Sans MS" panose="030F0702030302020204" pitchFamily="66" charset="0"/>
              </a:rPr>
              <a:t>reste encore 1 livre.</a:t>
            </a:r>
          </a:p>
          <a:p>
            <a:pPr marL="190500" algn="just" rtl="0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fr-FR" sz="2200" b="1" dirty="0">
                <a:solidFill>
                  <a:srgbClr val="212121"/>
                </a:solidFill>
                <a:effectLst/>
                <a:latin typeface="Comic Sans MS" panose="030F0702030302020204" pitchFamily="66" charset="0"/>
              </a:rPr>
              <a:t> il essaie de les ranger sur 5 étagères, il lui </a:t>
            </a:r>
          </a:p>
          <a:p>
            <a:pPr marL="190500" algn="just" rtl="0">
              <a:spcBef>
                <a:spcPts val="450"/>
              </a:spcBef>
            </a:pPr>
            <a:r>
              <a:rPr lang="fr-FR" sz="2200" b="1" dirty="0">
                <a:solidFill>
                  <a:srgbClr val="212121"/>
                </a:solidFill>
                <a:effectLst/>
                <a:latin typeface="Comic Sans MS" panose="030F0702030302020204" pitchFamily="66" charset="0"/>
              </a:rPr>
              <a:t>  reste encore et encore 1 livre.</a:t>
            </a:r>
          </a:p>
          <a:p>
            <a:pPr marL="190500" algn="just" rtl="0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fr-FR" sz="2200" b="1" dirty="0">
                <a:solidFill>
                  <a:srgbClr val="212121"/>
                </a:solidFill>
                <a:effectLst/>
                <a:latin typeface="Comic Sans MS" panose="030F0702030302020204" pitchFamily="66" charset="0"/>
              </a:rPr>
              <a:t> il essaie de les ranger sur 7 étagères, il lui  </a:t>
            </a:r>
          </a:p>
          <a:p>
            <a:pPr marL="190500" algn="just" rtl="0">
              <a:spcBef>
                <a:spcPts val="450"/>
              </a:spcBef>
            </a:pPr>
            <a:r>
              <a:rPr lang="fr-FR" sz="2200" b="1" dirty="0">
                <a:solidFill>
                  <a:srgbClr val="212121"/>
                </a:solidFill>
                <a:effectLst/>
                <a:latin typeface="Comic Sans MS" panose="030F0702030302020204" pitchFamily="66" charset="0"/>
              </a:rPr>
              <a:t>  reste toujours 1 livre.</a:t>
            </a:r>
          </a:p>
          <a:p>
            <a:pPr algn="just" defTabSz="914400">
              <a:lnSpc>
                <a:spcPct val="150000"/>
              </a:lnSpc>
              <a:spcAft>
                <a:spcPts val="799"/>
              </a:spcAft>
            </a:pPr>
            <a:endParaRPr lang="fr-FR" sz="22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4" name="ZoneTexte 8"/>
          <p:cNvSpPr/>
          <p:nvPr/>
        </p:nvSpPr>
        <p:spPr>
          <a:xfrm>
            <a:off x="1680210" y="5768085"/>
            <a:ext cx="10398420" cy="46021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fr-GF" sz="2400" b="1" i="1" strike="noStrike" spc="-1" dirty="0">
                <a:solidFill>
                  <a:srgbClr val="0070C0"/>
                </a:solidFill>
                <a:latin typeface="Comic Sans MS"/>
                <a:ea typeface="Aptos"/>
              </a:rPr>
              <a:t>Combien </a:t>
            </a:r>
            <a:r>
              <a:rPr lang="fr-FR" sz="2400" b="1" i="1" strike="noStrike" spc="-1" dirty="0">
                <a:solidFill>
                  <a:srgbClr val="0070C0"/>
                </a:solidFill>
                <a:latin typeface="Comic Sans MS"/>
                <a:ea typeface="Aptos"/>
              </a:rPr>
              <a:t>y a-t-il de manuels de Mathématiques au CDI du Collège?</a:t>
            </a:r>
            <a:endParaRPr lang="fr-FR" sz="1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3" name="Image 2" descr="Une image contenant Dessin animé, clipart, illustration, livre&#10;&#10;Le contenu généré par l’IA peut être incorrect.">
            <a:extLst>
              <a:ext uri="{FF2B5EF4-FFF2-40B4-BE49-F238E27FC236}">
                <a16:creationId xmlns:a16="http://schemas.microsoft.com/office/drawing/2014/main" id="{5F6F4E66-5248-12AF-A25D-58251F6C20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884" y="1214874"/>
            <a:ext cx="3945496" cy="428854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tile tx="0" ty="0" sx="100000" sy="100000" algn="tl"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F02A9E7-1F69-974B-DDC5-02A68EBB55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PlaceHolder 1">
            <a:extLst>
              <a:ext uri="{FF2B5EF4-FFF2-40B4-BE49-F238E27FC236}">
                <a16:creationId xmlns:a16="http://schemas.microsoft.com/office/drawing/2014/main" id="{B2BCB96E-5A7A-ED1C-A6A0-136B076D3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8240" y="298440"/>
            <a:ext cx="64796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algn="ctr" defTabSz="457200">
              <a:lnSpc>
                <a:spcPct val="100000"/>
              </a:lnSpc>
              <a:buNone/>
            </a:pPr>
            <a:r>
              <a:rPr lang="fr-FR" sz="6000" b="1" strike="noStrike" spc="-1">
                <a:solidFill>
                  <a:schemeClr val="accent1"/>
                </a:solidFill>
                <a:latin typeface="Century Gothic"/>
              </a:rPr>
              <a:t>Enigme 2</a:t>
            </a:r>
            <a:endParaRPr lang="aa-ET" sz="6000" b="0" strike="noStrike" spc="-1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567" name="PlaceHolder 2">
            <a:extLst>
              <a:ext uri="{FF2B5EF4-FFF2-40B4-BE49-F238E27FC236}">
                <a16:creationId xmlns:a16="http://schemas.microsoft.com/office/drawing/2014/main" id="{914E1817-CAFE-EFFD-0EB5-6B3517F24C9B}"/>
              </a:ext>
            </a:extLst>
          </p:cNvPr>
          <p:cNvSpPr>
            <a:spLocks noGrp="1"/>
          </p:cNvSpPr>
          <p:nvPr>
            <p:ph type="ftr" idx="54"/>
          </p:nvPr>
        </p:nvSpPr>
        <p:spPr>
          <a:xfrm>
            <a:off x="6692400" y="6492960"/>
            <a:ext cx="549936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fr-FR" sz="1400" b="1" strike="noStrike" spc="-1">
                <a:solidFill>
                  <a:schemeClr val="dk1">
                    <a:lumMod val="65000"/>
                    <a:lumOff val="35000"/>
                  </a:schemeClr>
                </a:solidFill>
                <a:latin typeface="Century Gothic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fr-FR" sz="1400" b="1" strike="noStrike" spc="-1">
                <a:solidFill>
                  <a:schemeClr val="dk1">
                    <a:lumMod val="65000"/>
                    <a:lumOff val="35000"/>
                  </a:schemeClr>
                </a:solidFill>
                <a:latin typeface="Century Gothic"/>
              </a:rPr>
              <a:t>Semaine des mathématiques 202</a:t>
            </a:r>
            <a:r>
              <a:rPr lang="fr-GF" sz="1400" b="1" strike="noStrike" spc="-1">
                <a:solidFill>
                  <a:schemeClr val="dk1">
                    <a:lumMod val="65000"/>
                    <a:lumOff val="35000"/>
                  </a:schemeClr>
                </a:solidFill>
                <a:latin typeface="Century Gothic"/>
              </a:rPr>
              <a:t>5</a:t>
            </a:r>
            <a:r>
              <a:rPr lang="fr-FR" sz="1400" b="1" strike="noStrike" spc="-1">
                <a:solidFill>
                  <a:schemeClr val="dk1">
                    <a:lumMod val="65000"/>
                    <a:lumOff val="35000"/>
                  </a:schemeClr>
                </a:solidFill>
                <a:latin typeface="Century Gothic"/>
              </a:rPr>
              <a:t> - Académie de Guyane</a:t>
            </a:r>
            <a:endParaRPr lang="fr-FR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9" name="ZoneTexte 3">
            <a:extLst>
              <a:ext uri="{FF2B5EF4-FFF2-40B4-BE49-F238E27FC236}">
                <a16:creationId xmlns:a16="http://schemas.microsoft.com/office/drawing/2014/main" id="{5767E25D-86BB-8704-02AF-FE382934E9CA}"/>
              </a:ext>
            </a:extLst>
          </p:cNvPr>
          <p:cNvSpPr/>
          <p:nvPr/>
        </p:nvSpPr>
        <p:spPr>
          <a:xfrm>
            <a:off x="2590611" y="6032749"/>
            <a:ext cx="6972300" cy="46021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fr-FR" sz="2400" b="1" i="1" strike="noStrike" spc="-1" dirty="0">
                <a:solidFill>
                  <a:srgbClr val="0070C0"/>
                </a:solidFill>
                <a:latin typeface="Comic Sans MS"/>
                <a:ea typeface="Aptos"/>
              </a:rPr>
              <a:t>Quel nombre obtient-ont dans case grisée?</a:t>
            </a:r>
            <a:endParaRPr lang="fr-FR" sz="1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5D82C8C-E482-6BD7-DD1F-9CBE3A58D901}"/>
              </a:ext>
            </a:extLst>
          </p:cNvPr>
          <p:cNvSpPr txBox="1"/>
          <p:nvPr/>
        </p:nvSpPr>
        <p:spPr>
          <a:xfrm>
            <a:off x="2000250" y="1529813"/>
            <a:ext cx="9648825" cy="10002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200" b="1" i="0" dirty="0">
                <a:effectLst/>
                <a:latin typeface="Comic Sans MS" panose="030F0702030302020204" pitchFamily="66" charset="0"/>
              </a:rPr>
              <a:t>Complète cette pyramide de telle sorte que chaque case soit </a:t>
            </a:r>
          </a:p>
          <a:p>
            <a:pPr algn="just"/>
            <a:endParaRPr lang="fr-FR" sz="1500" b="1" dirty="0">
              <a:latin typeface="Comic Sans MS" panose="030F0702030302020204" pitchFamily="66" charset="0"/>
            </a:endParaRPr>
          </a:p>
          <a:p>
            <a:pPr algn="just"/>
            <a:r>
              <a:rPr lang="fr-FR" sz="2200" b="1" i="0" dirty="0">
                <a:effectLst/>
                <a:latin typeface="Comic Sans MS" panose="030F0702030302020204" pitchFamily="66" charset="0"/>
              </a:rPr>
              <a:t>égale à la somme des deux cases sur lesquelles elle repose.</a:t>
            </a:r>
            <a:endParaRPr lang="fr-FR" sz="2200" b="1" dirty="0">
              <a:latin typeface="Comic Sans MS" panose="030F0702030302020204" pitchFamily="66" charset="0"/>
            </a:endParaRPr>
          </a:p>
        </p:txBody>
      </p:sp>
      <p:pic>
        <p:nvPicPr>
          <p:cNvPr id="6" name="Image 5" descr="Une image contenant ligne, triangle, diagramme&#10;&#10;Le contenu généré par l’IA peut être incorrect.">
            <a:extLst>
              <a:ext uri="{FF2B5EF4-FFF2-40B4-BE49-F238E27FC236}">
                <a16:creationId xmlns:a16="http://schemas.microsoft.com/office/drawing/2014/main" id="{C147647A-59BA-E99C-3388-DDF6C2495C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412" y="2750198"/>
            <a:ext cx="3791138" cy="309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1793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tile tx="0" ty="0" sx="100000" sy="100000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PlaceHolder 1"/>
          <p:cNvSpPr>
            <a:spLocks noGrp="1"/>
          </p:cNvSpPr>
          <p:nvPr>
            <p:ph type="title"/>
          </p:nvPr>
        </p:nvSpPr>
        <p:spPr>
          <a:xfrm>
            <a:off x="2748240" y="298440"/>
            <a:ext cx="64796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algn="ctr" defTabSz="457200">
              <a:lnSpc>
                <a:spcPct val="100000"/>
              </a:lnSpc>
              <a:buNone/>
            </a:pPr>
            <a:r>
              <a:rPr lang="fr-FR" sz="6000" b="1" strike="noStrike" spc="-1" dirty="0">
                <a:solidFill>
                  <a:schemeClr val="accent1"/>
                </a:solidFill>
                <a:latin typeface="Century Gothic"/>
              </a:rPr>
              <a:t>Enigme 3</a:t>
            </a:r>
            <a:endParaRPr lang="aa-ET" sz="6000" b="0" strike="noStrike" spc="-1" dirty="0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581" name="PlaceHolder 2"/>
          <p:cNvSpPr>
            <a:spLocks noGrp="1"/>
          </p:cNvSpPr>
          <p:nvPr>
            <p:ph type="ftr" idx="57"/>
          </p:nvPr>
        </p:nvSpPr>
        <p:spPr>
          <a:xfrm>
            <a:off x="6692400" y="6492960"/>
            <a:ext cx="549936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fr-FR" sz="1400" b="1" strike="noStrike" spc="-1">
                <a:solidFill>
                  <a:schemeClr val="dk1">
                    <a:lumMod val="65000"/>
                    <a:lumOff val="35000"/>
                  </a:schemeClr>
                </a:solidFill>
                <a:latin typeface="Century Gothic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fr-FR" sz="1400" b="1" strike="noStrike" spc="-1">
                <a:solidFill>
                  <a:schemeClr val="dk1">
                    <a:lumMod val="65000"/>
                    <a:lumOff val="35000"/>
                  </a:schemeClr>
                </a:solidFill>
                <a:latin typeface="Century Gothic"/>
              </a:rPr>
              <a:t>Semaine des mathématiques 202</a:t>
            </a:r>
            <a:r>
              <a:rPr lang="fr-GF" sz="1400" b="1" strike="noStrike" spc="-1">
                <a:solidFill>
                  <a:schemeClr val="dk1">
                    <a:lumMod val="65000"/>
                    <a:lumOff val="35000"/>
                  </a:schemeClr>
                </a:solidFill>
                <a:latin typeface="Century Gothic"/>
              </a:rPr>
              <a:t>5</a:t>
            </a:r>
            <a:r>
              <a:rPr lang="fr-FR" sz="1400" b="1" strike="noStrike" spc="-1">
                <a:solidFill>
                  <a:schemeClr val="dk1">
                    <a:lumMod val="65000"/>
                    <a:lumOff val="35000"/>
                  </a:schemeClr>
                </a:solidFill>
                <a:latin typeface="Century Gothic"/>
              </a:rPr>
              <a:t> - Académie de Guyane</a:t>
            </a:r>
            <a:endParaRPr lang="fr-FR" sz="1400" b="0" strike="noStrike" spc="-1">
              <a:solidFill>
                <a:srgbClr val="000000"/>
              </a:solidFill>
              <a:latin typeface="Calibri"/>
            </a:endParaRPr>
          </a:p>
        </p:txBody>
      </p:sp>
      <p:graphicFrame>
        <p:nvGraphicFramePr>
          <p:cNvPr id="582" name="Tableau 8"/>
          <p:cNvGraphicFramePr/>
          <p:nvPr>
            <p:extLst>
              <p:ext uri="{D42A27DB-BD31-4B8C-83A1-F6EECF244321}">
                <p14:modId xmlns:p14="http://schemas.microsoft.com/office/powerpoint/2010/main" val="6627143"/>
              </p:ext>
            </p:extLst>
          </p:nvPr>
        </p:nvGraphicFramePr>
        <p:xfrm>
          <a:off x="5113215" y="6067620"/>
          <a:ext cx="5811960" cy="1830285"/>
        </p:xfrm>
        <a:graphic>
          <a:graphicData uri="http://schemas.openxmlformats.org/drawingml/2006/table">
            <a:tbl>
              <a:tblPr/>
              <a:tblGrid>
                <a:gridCol w="58119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830285"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endParaRPr lang="fr-FR" sz="2200" b="0" strike="noStrike" spc="-1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40" marR="6084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38160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ZoneTexte 10">
            <a:extLst>
              <a:ext uri="{FF2B5EF4-FFF2-40B4-BE49-F238E27FC236}">
                <a16:creationId xmlns:a16="http://schemas.microsoft.com/office/drawing/2014/main" id="{49BF1D9B-25A3-20F3-A6B9-36409F4A244B}"/>
              </a:ext>
            </a:extLst>
          </p:cNvPr>
          <p:cNvSpPr/>
          <p:nvPr/>
        </p:nvSpPr>
        <p:spPr>
          <a:xfrm>
            <a:off x="1085850" y="5528391"/>
            <a:ext cx="10824209" cy="42943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fr-FR" sz="2200" b="1" i="1" strike="noStrike" spc="-1" dirty="0">
                <a:solidFill>
                  <a:srgbClr val="0070C0"/>
                </a:solidFill>
                <a:latin typeface="Comic Sans MS"/>
                <a:ea typeface="Times New Roman"/>
              </a:rPr>
              <a:t>Combien de carreaux blancs Marie doit-elle utiliser pour réaliser le motif 10?</a:t>
            </a:r>
            <a:endParaRPr lang="fr-FR" sz="22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9CE4366F-9A71-8F52-70EA-7F715CEB4A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4326" y="2539996"/>
            <a:ext cx="5590622" cy="2473503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31682ABC-E93C-30FB-22E9-55BB922C5FE7}"/>
              </a:ext>
            </a:extLst>
          </p:cNvPr>
          <p:cNvSpPr txBox="1"/>
          <p:nvPr/>
        </p:nvSpPr>
        <p:spPr>
          <a:xfrm>
            <a:off x="1302886" y="1345215"/>
            <a:ext cx="1060717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200" b="1" dirty="0">
                <a:latin typeface="Comic Sans MS" panose="030F0702030302020204" pitchFamily="66" charset="0"/>
              </a:rPr>
              <a:t>Marie réalise des motifs en mosaïque avec des carreaux blancs et bleus de la façon suivante :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EF564891-B40B-185F-BB00-2DC769AA0748}"/>
              </a:ext>
            </a:extLst>
          </p:cNvPr>
          <p:cNvSpPr txBox="1"/>
          <p:nvPr/>
        </p:nvSpPr>
        <p:spPr>
          <a:xfrm>
            <a:off x="7119885" y="3195812"/>
            <a:ext cx="464439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200" b="1" dirty="0">
                <a:latin typeface="Comic Sans MS" panose="030F0702030302020204" pitchFamily="66" charset="0"/>
              </a:rPr>
              <a:t>Elle</a:t>
            </a:r>
            <a:r>
              <a:rPr lang="fr-FR" sz="2200" b="1" i="0" dirty="0">
                <a:effectLst/>
                <a:latin typeface="Comic Sans MS" panose="030F0702030302020204" pitchFamily="66" charset="0"/>
              </a:rPr>
              <a:t> forme un carré central avec des carreaux bleus puis, le borde avec des carreaux blancs.</a:t>
            </a:r>
            <a:endParaRPr lang="fr-FR" sz="2200" b="1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tile tx="0" ty="0" sx="100000" sy="100000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PlaceHolder 1"/>
          <p:cNvSpPr>
            <a:spLocks noGrp="1"/>
          </p:cNvSpPr>
          <p:nvPr>
            <p:ph type="title"/>
          </p:nvPr>
        </p:nvSpPr>
        <p:spPr>
          <a:xfrm>
            <a:off x="2748240" y="298440"/>
            <a:ext cx="64796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algn="ctr" defTabSz="457200">
              <a:lnSpc>
                <a:spcPct val="100000"/>
              </a:lnSpc>
              <a:buNone/>
            </a:pPr>
            <a:r>
              <a:rPr lang="fr-FR" sz="6000" b="1" strike="noStrike" spc="-1" dirty="0">
                <a:solidFill>
                  <a:schemeClr val="accent1"/>
                </a:solidFill>
                <a:latin typeface="Century Gothic"/>
              </a:rPr>
              <a:t>Enigme </a:t>
            </a:r>
            <a:r>
              <a:rPr lang="fr-FR" sz="6000" b="1" spc="-1" dirty="0">
                <a:solidFill>
                  <a:schemeClr val="accent1"/>
                </a:solidFill>
                <a:latin typeface="Century Gothic"/>
              </a:rPr>
              <a:t>4</a:t>
            </a:r>
            <a:endParaRPr lang="aa-ET" sz="6000" b="0" strike="noStrike" spc="-1" dirty="0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571" name="PlaceHolder 2"/>
          <p:cNvSpPr>
            <a:spLocks noGrp="1"/>
          </p:cNvSpPr>
          <p:nvPr>
            <p:ph type="ftr" idx="55"/>
          </p:nvPr>
        </p:nvSpPr>
        <p:spPr>
          <a:xfrm>
            <a:off x="6692400" y="6492960"/>
            <a:ext cx="549936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fr-FR" sz="1400" b="1" strike="noStrike" spc="-1">
                <a:solidFill>
                  <a:schemeClr val="dk1">
                    <a:lumMod val="65000"/>
                    <a:lumOff val="35000"/>
                  </a:schemeClr>
                </a:solidFill>
                <a:latin typeface="Century Gothic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fr-FR" sz="1400" b="1" strike="noStrike" spc="-1">
                <a:solidFill>
                  <a:schemeClr val="dk1">
                    <a:lumMod val="65000"/>
                    <a:lumOff val="35000"/>
                  </a:schemeClr>
                </a:solidFill>
                <a:latin typeface="Century Gothic"/>
              </a:rPr>
              <a:t>Semaine des mathématiques 202</a:t>
            </a:r>
            <a:r>
              <a:rPr lang="fr-GF" sz="1400" b="1" strike="noStrike" spc="-1">
                <a:solidFill>
                  <a:schemeClr val="dk1">
                    <a:lumMod val="65000"/>
                    <a:lumOff val="35000"/>
                  </a:schemeClr>
                </a:solidFill>
                <a:latin typeface="Century Gothic"/>
              </a:rPr>
              <a:t>5</a:t>
            </a:r>
            <a:r>
              <a:rPr lang="fr-FR" sz="1400" b="1" strike="noStrike" spc="-1">
                <a:solidFill>
                  <a:schemeClr val="dk1">
                    <a:lumMod val="65000"/>
                    <a:lumOff val="35000"/>
                  </a:schemeClr>
                </a:solidFill>
                <a:latin typeface="Century Gothic"/>
              </a:rPr>
              <a:t> - Académie de Guyane</a:t>
            </a:r>
            <a:endParaRPr lang="fr-FR" sz="1400" b="0" strike="noStrike" spc="-1">
              <a:solidFill>
                <a:srgbClr val="000000"/>
              </a:solidFill>
              <a:latin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2" name="ZoneTexte 13"/>
              <p:cNvSpPr/>
              <p:nvPr/>
            </p:nvSpPr>
            <p:spPr>
              <a:xfrm>
                <a:off x="1008646" y="1719582"/>
                <a:ext cx="10740304" cy="3568819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square" lIns="90000" tIns="45000" rIns="90000" bIns="45000" anchor="t">
                <a:spAutoFit/>
              </a:bodyPr>
              <a:lstStyle/>
              <a:p>
                <a:pPr algn="just" defTabSz="914400">
                  <a:lnSpc>
                    <a:spcPct val="107000"/>
                  </a:lnSpc>
                  <a:spcAft>
                    <a:spcPts val="799"/>
                  </a:spcAft>
                  <a:tabLst>
                    <a:tab pos="1288440" algn="l"/>
                  </a:tabLst>
                </a:pPr>
                <a:r>
                  <a:rPr lang="fr-FR" sz="2000" b="1" i="0" dirty="0">
                    <a:effectLst/>
                    <a:latin typeface="Comic Sans MS" panose="030F0702030302020204" pitchFamily="66" charset="0"/>
                  </a:rPr>
                  <a:t>Pour le deuxième trimestre, Luc et son père font un marché :</a:t>
                </a:r>
              </a:p>
              <a:p>
                <a:pPr marL="342900" indent="-342900" algn="just" defTabSz="914400">
                  <a:lnSpc>
                    <a:spcPct val="107000"/>
                  </a:lnSpc>
                  <a:spcAft>
                    <a:spcPts val="799"/>
                  </a:spcAft>
                  <a:buFontTx/>
                  <a:buChar char="-"/>
                  <a:tabLst>
                    <a:tab pos="1288440" algn="l"/>
                  </a:tabLst>
                </a:pPr>
                <a:r>
                  <a:rPr lang="fr-FR" sz="2000" b="1" dirty="0">
                    <a:latin typeface="Comic Sans MS" panose="030F0702030302020204" pitchFamily="66" charset="0"/>
                  </a:rPr>
                  <a:t>chaque fois que Luc obtient la moyenne (note </a:t>
                </a:r>
                <a14:m>
                  <m:oMath xmlns:m="http://schemas.openxmlformats.org/officeDocument/2006/math">
                    <m:r>
                      <a:rPr lang="fr-FR" sz="3000" b="1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≥</m:t>
                    </m:r>
                  </m:oMath>
                </a14:m>
                <a:r>
                  <a:rPr lang="fr-FR" sz="2000" b="1" dirty="0">
                    <a:latin typeface="Comic Sans MS" panose="030F0702030302020204" pitchFamily="66" charset="0"/>
                  </a:rPr>
                  <a:t> 10/20) </a:t>
                </a:r>
              </a:p>
              <a:p>
                <a:pPr algn="just" defTabSz="914400">
                  <a:lnSpc>
                    <a:spcPct val="107000"/>
                  </a:lnSpc>
                  <a:spcAft>
                    <a:spcPts val="799"/>
                  </a:spcAft>
                  <a:tabLst>
                    <a:tab pos="1288440" algn="l"/>
                  </a:tabLst>
                </a:pPr>
                <a:r>
                  <a:rPr lang="fr-FR" sz="2000" b="1" dirty="0">
                    <a:latin typeface="Comic Sans MS" panose="030F0702030302020204" pitchFamily="66" charset="0"/>
                  </a:rPr>
                  <a:t>   à une évaluation : son père doit lui donner 5 €.</a:t>
                </a:r>
              </a:p>
              <a:p>
                <a:pPr marL="342900" indent="-342900" algn="just" defTabSz="914400">
                  <a:lnSpc>
                    <a:spcPct val="107000"/>
                  </a:lnSpc>
                  <a:spcAft>
                    <a:spcPts val="799"/>
                  </a:spcAft>
                  <a:buFontTx/>
                  <a:buChar char="-"/>
                  <a:tabLst>
                    <a:tab pos="1288440" algn="l"/>
                  </a:tabLst>
                </a:pPr>
                <a:r>
                  <a:rPr lang="fr-FR" sz="2000" b="1" i="0" dirty="0">
                    <a:effectLst/>
                    <a:latin typeface="Comic Sans MS" panose="030F0702030302020204" pitchFamily="66" charset="0"/>
                  </a:rPr>
                  <a:t>mais chaque fois que Luc n’obtient pas la moyenne (note </a:t>
                </a:r>
                <a14:m>
                  <m:oMath xmlns:m="http://schemas.openxmlformats.org/officeDocument/2006/math">
                    <m:r>
                      <a:rPr lang="fr-FR" sz="3000" b="1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fr-FR" sz="30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fr-FR" sz="2000" b="1" i="0" dirty="0">
                    <a:effectLst/>
                    <a:latin typeface="Comic Sans MS" panose="030F0702030302020204" pitchFamily="66" charset="0"/>
                  </a:rPr>
                  <a:t>10/20) </a:t>
                </a:r>
              </a:p>
              <a:p>
                <a:pPr algn="just" defTabSz="914400">
                  <a:lnSpc>
                    <a:spcPct val="107000"/>
                  </a:lnSpc>
                  <a:spcAft>
                    <a:spcPts val="799"/>
                  </a:spcAft>
                  <a:tabLst>
                    <a:tab pos="1288440" algn="l"/>
                  </a:tabLst>
                </a:pPr>
                <a:r>
                  <a:rPr lang="fr-FR" sz="2000" b="1" dirty="0">
                    <a:latin typeface="Comic Sans MS" panose="030F0702030302020204" pitchFamily="66" charset="0"/>
                  </a:rPr>
                  <a:t>   </a:t>
                </a:r>
                <a:r>
                  <a:rPr lang="fr-FR" sz="2000" b="1" i="0" dirty="0">
                    <a:effectLst/>
                    <a:latin typeface="Comic Sans MS" panose="030F0702030302020204" pitchFamily="66" charset="0"/>
                  </a:rPr>
                  <a:t>à une évaluation : il doit donner 8 € à son père.</a:t>
                </a:r>
              </a:p>
              <a:p>
                <a:pPr algn="just" defTabSz="914400">
                  <a:lnSpc>
                    <a:spcPct val="107000"/>
                  </a:lnSpc>
                  <a:spcAft>
                    <a:spcPts val="799"/>
                  </a:spcAft>
                  <a:tabLst>
                    <a:tab pos="1288440" algn="l"/>
                  </a:tabLst>
                </a:pPr>
                <a:endParaRPr lang="fr-FR" sz="1000" b="1" dirty="0">
                  <a:latin typeface="Comic Sans MS" panose="030F0702030302020204" pitchFamily="66" charset="0"/>
                </a:endParaRPr>
              </a:p>
              <a:p>
                <a:pPr algn="just" defTabSz="914400">
                  <a:lnSpc>
                    <a:spcPct val="107000"/>
                  </a:lnSpc>
                  <a:spcAft>
                    <a:spcPts val="799"/>
                  </a:spcAft>
                  <a:tabLst>
                    <a:tab pos="1288440" algn="l"/>
                  </a:tabLst>
                </a:pPr>
                <a:r>
                  <a:rPr lang="fr-FR" sz="2000" b="1" dirty="0">
                    <a:latin typeface="Comic Sans MS" panose="030F0702030302020204" pitchFamily="66" charset="0"/>
                  </a:rPr>
                  <a:t>Pour le deuxième trimestre, Luc a eu 26 évaluations.</a:t>
                </a:r>
              </a:p>
              <a:p>
                <a:pPr algn="just" defTabSz="914400">
                  <a:lnSpc>
                    <a:spcPct val="107000"/>
                  </a:lnSpc>
                  <a:spcAft>
                    <a:spcPts val="799"/>
                  </a:spcAft>
                  <a:tabLst>
                    <a:tab pos="1288440" algn="l"/>
                  </a:tabLst>
                </a:pPr>
                <a:r>
                  <a:rPr lang="fr-FR" sz="2000" b="1" dirty="0">
                    <a:latin typeface="Comic Sans MS" panose="030F0702030302020204" pitchFamily="66" charset="0"/>
                  </a:rPr>
                  <a:t>Il fait les comptes et remarque que son père et lui ne se doivent rien. </a:t>
                </a:r>
                <a:r>
                  <a:rPr lang="fr-FR" sz="2000" b="0" i="0" dirty="0">
                    <a:effectLst/>
                    <a:latin typeface="Arial" panose="020B0604020202020204" pitchFamily="34" charset="0"/>
                  </a:rPr>
                  <a:t> </a:t>
                </a:r>
                <a:endParaRPr lang="fr-FR" sz="2000" b="0" strike="noStrike" spc="-1" dirty="0">
                  <a:latin typeface="Calibri"/>
                </a:endParaRPr>
              </a:p>
            </p:txBody>
          </p:sp>
        </mc:Choice>
        <mc:Fallback xmlns="">
          <p:sp>
            <p:nvSpPr>
              <p:cNvPr id="572" name="ZoneText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8646" y="1719582"/>
                <a:ext cx="10740304" cy="3568819"/>
              </a:xfrm>
              <a:prstGeom prst="rect">
                <a:avLst/>
              </a:prstGeom>
              <a:blipFill>
                <a:blip r:embed="rId3"/>
                <a:stretch>
                  <a:fillRect l="-795" t="-1024" b="-1877"/>
                </a:stretch>
              </a:blipFill>
              <a:ln w="0"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4" name="ZoneTexte 15"/>
          <p:cNvSpPr/>
          <p:nvPr/>
        </p:nvSpPr>
        <p:spPr>
          <a:xfrm>
            <a:off x="464390" y="5550430"/>
            <a:ext cx="10233000" cy="46021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fr-FR" sz="2400" b="1" i="1" strike="noStrike" spc="-1" dirty="0">
                <a:solidFill>
                  <a:srgbClr val="0070C0"/>
                </a:solidFill>
                <a:latin typeface="Comic Sans MS"/>
                <a:ea typeface="Aptos"/>
              </a:rPr>
              <a:t>A combien d’évaluations Luc a-t-il obtenu la moyenne?</a:t>
            </a:r>
            <a:endParaRPr lang="fr-FR" sz="2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8" name="Image 7" descr="Une image contenant croquis, dessin, illustration, art&#10;&#10;Le contenu généré par l’IA peut être incorrect.">
            <a:extLst>
              <a:ext uri="{FF2B5EF4-FFF2-40B4-BE49-F238E27FC236}">
                <a16:creationId xmlns:a16="http://schemas.microsoft.com/office/drawing/2014/main" id="{D8905ACD-8BB7-57A2-55EF-D67FFE61F0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2550" y="847359"/>
            <a:ext cx="2802072" cy="2181591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tile tx="0" ty="0" sx="100000" sy="100000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PlaceHolder 1"/>
          <p:cNvSpPr>
            <a:spLocks noGrp="1"/>
          </p:cNvSpPr>
          <p:nvPr>
            <p:ph type="title"/>
          </p:nvPr>
        </p:nvSpPr>
        <p:spPr>
          <a:xfrm>
            <a:off x="2748240" y="298440"/>
            <a:ext cx="64796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algn="ctr" defTabSz="457200">
              <a:lnSpc>
                <a:spcPct val="100000"/>
              </a:lnSpc>
              <a:buNone/>
            </a:pPr>
            <a:r>
              <a:rPr lang="fr-FR" sz="6000" b="1" strike="noStrike" spc="-1" dirty="0">
                <a:solidFill>
                  <a:schemeClr val="accent1"/>
                </a:solidFill>
                <a:latin typeface="Century Gothic"/>
              </a:rPr>
              <a:t>Enigme 5</a:t>
            </a:r>
            <a:endParaRPr lang="aa-ET" sz="6000" b="0" strike="noStrike" spc="-1" dirty="0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576" name="PlaceHolder 2"/>
          <p:cNvSpPr>
            <a:spLocks noGrp="1"/>
          </p:cNvSpPr>
          <p:nvPr>
            <p:ph type="ftr" idx="56"/>
          </p:nvPr>
        </p:nvSpPr>
        <p:spPr>
          <a:xfrm>
            <a:off x="6692400" y="6492960"/>
            <a:ext cx="549936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fr-FR" sz="1400" b="1" strike="noStrike" spc="-1">
                <a:solidFill>
                  <a:schemeClr val="dk1">
                    <a:lumMod val="65000"/>
                    <a:lumOff val="35000"/>
                  </a:schemeClr>
                </a:solidFill>
                <a:latin typeface="Century Gothic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fr-FR" sz="1400" b="1" strike="noStrike" spc="-1">
                <a:solidFill>
                  <a:schemeClr val="dk1">
                    <a:lumMod val="65000"/>
                    <a:lumOff val="35000"/>
                  </a:schemeClr>
                </a:solidFill>
                <a:latin typeface="Century Gothic"/>
              </a:rPr>
              <a:t>Semaine des mathématiques 202</a:t>
            </a:r>
            <a:r>
              <a:rPr lang="fr-GF" sz="1400" b="1" strike="noStrike" spc="-1">
                <a:solidFill>
                  <a:schemeClr val="dk1">
                    <a:lumMod val="65000"/>
                    <a:lumOff val="35000"/>
                  </a:schemeClr>
                </a:solidFill>
                <a:latin typeface="Century Gothic"/>
              </a:rPr>
              <a:t>5</a:t>
            </a:r>
            <a:r>
              <a:rPr lang="fr-FR" sz="1400" b="1" strike="noStrike" spc="-1">
                <a:solidFill>
                  <a:schemeClr val="dk1">
                    <a:lumMod val="65000"/>
                    <a:lumOff val="35000"/>
                  </a:schemeClr>
                </a:solidFill>
                <a:latin typeface="Century Gothic"/>
              </a:rPr>
              <a:t> - Académie de Guyane</a:t>
            </a:r>
            <a:endParaRPr lang="fr-FR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7" name="ZoneTexte 34"/>
          <p:cNvSpPr/>
          <p:nvPr/>
        </p:nvSpPr>
        <p:spPr>
          <a:xfrm>
            <a:off x="1128285" y="1382552"/>
            <a:ext cx="10529670" cy="115302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 defTabSz="914400">
              <a:lnSpc>
                <a:spcPct val="150000"/>
              </a:lnSpc>
              <a:spcAft>
                <a:spcPts val="799"/>
              </a:spcAft>
            </a:pPr>
            <a:r>
              <a:rPr lang="fr-FR" sz="2200" b="1" i="0" dirty="0">
                <a:effectLst/>
                <a:latin typeface="Comic Sans MS" panose="030F0702030302020204" pitchFamily="66" charset="0"/>
              </a:rPr>
              <a:t>Julie se réveille en sursaut et ne sait plus l’heure qu’il est. </a:t>
            </a:r>
          </a:p>
          <a:p>
            <a:pPr algn="ctr" defTabSz="914400">
              <a:lnSpc>
                <a:spcPct val="150000"/>
              </a:lnSpc>
              <a:spcAft>
                <a:spcPts val="799"/>
              </a:spcAft>
            </a:pPr>
            <a:r>
              <a:rPr lang="fr-FR" sz="2200" b="1" i="0" dirty="0">
                <a:effectLst/>
                <a:latin typeface="Comic Sans MS" panose="030F0702030302020204" pitchFamily="66" charset="0"/>
              </a:rPr>
              <a:t>Elle jette un coup d’œil à son horloge analogique et à son horloge digitale.</a:t>
            </a:r>
            <a:endParaRPr lang="fr-FR" sz="2200" b="1" strike="noStrike" spc="-1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79" name="ZoneTexte 37"/>
          <p:cNvSpPr/>
          <p:nvPr/>
        </p:nvSpPr>
        <p:spPr>
          <a:xfrm>
            <a:off x="1921380" y="5359760"/>
            <a:ext cx="8943480" cy="73721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fr-FR" sz="2400" b="1" i="1" strike="noStrike" spc="-1" dirty="0">
                <a:solidFill>
                  <a:srgbClr val="0070C0"/>
                </a:solidFill>
                <a:latin typeface="Comic Sans MS"/>
                <a:ea typeface="Aptos"/>
              </a:rPr>
              <a:t>Quelle heure est-il?</a:t>
            </a:r>
            <a:endParaRPr lang="fr-FR" sz="2400" b="0" strike="noStrike" spc="-1" dirty="0">
              <a:solidFill>
                <a:srgbClr val="000000"/>
              </a:solidFill>
              <a:latin typeface="Calibri"/>
            </a:endParaRPr>
          </a:p>
          <a:p>
            <a:pPr algn="ctr" defTabSz="914400">
              <a:lnSpc>
                <a:spcPct val="100000"/>
              </a:lnSpc>
            </a:pPr>
            <a:endParaRPr lang="fr-FR" sz="1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ZoneTexte 34">
            <a:extLst>
              <a:ext uri="{FF2B5EF4-FFF2-40B4-BE49-F238E27FC236}">
                <a16:creationId xmlns:a16="http://schemas.microsoft.com/office/drawing/2014/main" id="{947F49F2-C0F0-14C2-D340-7B754BF9001B}"/>
              </a:ext>
            </a:extLst>
          </p:cNvPr>
          <p:cNvSpPr/>
          <p:nvPr/>
        </p:nvSpPr>
        <p:spPr>
          <a:xfrm>
            <a:off x="1318785" y="4619159"/>
            <a:ext cx="10529670" cy="54260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defTabSz="914400">
              <a:lnSpc>
                <a:spcPct val="150000"/>
              </a:lnSpc>
              <a:spcAft>
                <a:spcPts val="799"/>
              </a:spcAft>
            </a:pPr>
            <a:r>
              <a:rPr lang="fr-FR" sz="2200" b="1" i="0" dirty="0">
                <a:effectLst/>
                <a:latin typeface="Comic Sans MS" panose="030F0702030302020204" pitchFamily="66" charset="0"/>
              </a:rPr>
              <a:t>Elle sait qu’une des horloges avance de 8h et que l’autre retarde de 9h.</a:t>
            </a:r>
            <a:endParaRPr lang="fr-FR" sz="2200" b="1" strike="noStrike" spc="-1" dirty="0">
              <a:latin typeface="Comic Sans MS" panose="030F0702030302020204" pitchFamily="66" charset="0"/>
            </a:endParaRPr>
          </a:p>
        </p:txBody>
      </p:sp>
      <p:pic>
        <p:nvPicPr>
          <p:cNvPr id="4" name="Image 3" descr="Une image contenant Rectangle, diagramme, capture d’écran&#10;&#10;Le contenu généré par l’IA peut être incorrect.">
            <a:extLst>
              <a:ext uri="{FF2B5EF4-FFF2-40B4-BE49-F238E27FC236}">
                <a16:creationId xmlns:a16="http://schemas.microsoft.com/office/drawing/2014/main" id="{63F24E3A-7FD8-86FD-CAD8-1E863BA843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097" y="2733576"/>
            <a:ext cx="6323983" cy="186778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tile tx="0" ty="0" sx="100000" sy="100000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PlaceHolder 1"/>
          <p:cNvSpPr>
            <a:spLocks noGrp="1"/>
          </p:cNvSpPr>
          <p:nvPr>
            <p:ph type="title"/>
          </p:nvPr>
        </p:nvSpPr>
        <p:spPr>
          <a:xfrm>
            <a:off x="2748240" y="298440"/>
            <a:ext cx="64796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algn="ctr" defTabSz="457200">
              <a:lnSpc>
                <a:spcPct val="100000"/>
              </a:lnSpc>
              <a:buNone/>
            </a:pPr>
            <a:r>
              <a:rPr lang="fr-GF" sz="6000" b="1" strike="noStrike" spc="-1">
                <a:solidFill>
                  <a:schemeClr val="accent1"/>
                </a:solidFill>
                <a:latin typeface="Century Gothic"/>
              </a:rPr>
              <a:t>Solution</a:t>
            </a:r>
            <a:r>
              <a:rPr lang="fr-FR" sz="6000" b="1" strike="noStrike" spc="-1">
                <a:solidFill>
                  <a:schemeClr val="accent1"/>
                </a:solidFill>
                <a:latin typeface="Century Gothic"/>
              </a:rPr>
              <a:t> 1</a:t>
            </a:r>
            <a:endParaRPr lang="aa-ET" sz="6000" b="0" strike="noStrike" spc="-1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586" name="PlaceHolder 2"/>
          <p:cNvSpPr>
            <a:spLocks noGrp="1"/>
          </p:cNvSpPr>
          <p:nvPr>
            <p:ph type="ftr" idx="58"/>
          </p:nvPr>
        </p:nvSpPr>
        <p:spPr>
          <a:xfrm>
            <a:off x="6692400" y="6492960"/>
            <a:ext cx="549936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fr-FR" sz="1400" b="1" strike="noStrike" spc="-1">
                <a:solidFill>
                  <a:schemeClr val="dk1">
                    <a:lumMod val="65000"/>
                    <a:lumOff val="35000"/>
                  </a:schemeClr>
                </a:solidFill>
                <a:latin typeface="Century Gothic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fr-FR" sz="1400" b="1" strike="noStrike" spc="-1">
                <a:solidFill>
                  <a:schemeClr val="dk1">
                    <a:lumMod val="65000"/>
                    <a:lumOff val="35000"/>
                  </a:schemeClr>
                </a:solidFill>
                <a:latin typeface="Century Gothic"/>
              </a:rPr>
              <a:t>Semaine des mathématiques 202</a:t>
            </a:r>
            <a:r>
              <a:rPr lang="fr-GF" sz="1400" b="1" strike="noStrike" spc="-1">
                <a:solidFill>
                  <a:schemeClr val="dk1">
                    <a:lumMod val="65000"/>
                    <a:lumOff val="35000"/>
                  </a:schemeClr>
                </a:solidFill>
                <a:latin typeface="Century Gothic"/>
              </a:rPr>
              <a:t>5</a:t>
            </a:r>
            <a:r>
              <a:rPr lang="fr-FR" sz="1400" b="1" strike="noStrike" spc="-1">
                <a:solidFill>
                  <a:schemeClr val="dk1">
                    <a:lumMod val="65000"/>
                    <a:lumOff val="35000"/>
                  </a:schemeClr>
                </a:solidFill>
                <a:latin typeface="Century Gothic"/>
              </a:rPr>
              <a:t> - Académie de Guyane</a:t>
            </a:r>
            <a:endParaRPr lang="fr-FR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8" name="ZoneTexte 7"/>
          <p:cNvSpPr/>
          <p:nvPr/>
        </p:nvSpPr>
        <p:spPr>
          <a:xfrm flipH="1">
            <a:off x="1120834" y="1623600"/>
            <a:ext cx="6133680" cy="288170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 defTabSz="914400">
              <a:lnSpc>
                <a:spcPct val="150000"/>
              </a:lnSpc>
              <a:spcAft>
                <a:spcPts val="799"/>
              </a:spcAft>
            </a:pPr>
            <a:r>
              <a:rPr lang="fr-FR" sz="2200" b="1" spc="-1" dirty="0">
                <a:solidFill>
                  <a:schemeClr val="dk1"/>
                </a:solidFill>
                <a:latin typeface="Comic Sans MS"/>
                <a:ea typeface="Aptos"/>
              </a:rPr>
              <a:t>Si on enlève le manuel en trop, le nombre de manuels est divisible par 2; 3; 5 et 7.</a:t>
            </a:r>
          </a:p>
          <a:p>
            <a:pPr algn="just" defTabSz="914400">
              <a:lnSpc>
                <a:spcPct val="150000"/>
              </a:lnSpc>
              <a:spcAft>
                <a:spcPts val="799"/>
              </a:spcAft>
            </a:pPr>
            <a:r>
              <a:rPr lang="fr-FR" sz="2200" b="1" strike="noStrike" spc="-1" dirty="0">
                <a:solidFill>
                  <a:schemeClr val="dk1"/>
                </a:solidFill>
                <a:latin typeface="Comic Sans MS"/>
                <a:ea typeface="Aptos"/>
              </a:rPr>
              <a:t>2 x 3 x 5 x 7 = 210 (PGCD)</a:t>
            </a:r>
          </a:p>
          <a:p>
            <a:pPr algn="just" defTabSz="914400">
              <a:lnSpc>
                <a:spcPct val="150000"/>
              </a:lnSpc>
              <a:spcAft>
                <a:spcPts val="799"/>
              </a:spcAft>
            </a:pPr>
            <a:r>
              <a:rPr lang="fr-FR" sz="2200" b="1" spc="-1" dirty="0">
                <a:solidFill>
                  <a:schemeClr val="dk1"/>
                </a:solidFill>
                <a:latin typeface="Comic Sans MS"/>
                <a:ea typeface="Aptos"/>
              </a:rPr>
              <a:t>210 + 1 (manuel en trop) = 211</a:t>
            </a:r>
          </a:p>
          <a:p>
            <a:pPr algn="just" defTabSz="914400">
              <a:lnSpc>
                <a:spcPct val="150000"/>
              </a:lnSpc>
              <a:spcAft>
                <a:spcPts val="799"/>
              </a:spcAft>
            </a:pPr>
            <a:r>
              <a:rPr lang="fr-FR" sz="2200" b="1" strike="noStrike" spc="-1" dirty="0">
                <a:solidFill>
                  <a:schemeClr val="dk1"/>
                </a:solidFill>
                <a:latin typeface="Comic Sans MS"/>
                <a:ea typeface="Aptos"/>
              </a:rPr>
              <a:t>Il y a 211 manuels au CDI du Collège.</a:t>
            </a:r>
          </a:p>
        </p:txBody>
      </p:sp>
      <p:pic>
        <p:nvPicPr>
          <p:cNvPr id="2" name="Image 1" descr="Une image contenant Dessin animé, clipart, illustration, livre&#10;&#10;Le contenu généré par l’IA peut être incorrect.">
            <a:extLst>
              <a:ext uri="{FF2B5EF4-FFF2-40B4-BE49-F238E27FC236}">
                <a16:creationId xmlns:a16="http://schemas.microsoft.com/office/drawing/2014/main" id="{B97F6592-6C9E-FF82-92DD-28A9F08870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9332" y="1420614"/>
            <a:ext cx="3945496" cy="428854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tile tx="0" ty="0" sx="100000" sy="100000" algn="tl"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8545B1B-C636-9E76-A837-FD67A59B69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PlaceHolder 1">
            <a:extLst>
              <a:ext uri="{FF2B5EF4-FFF2-40B4-BE49-F238E27FC236}">
                <a16:creationId xmlns:a16="http://schemas.microsoft.com/office/drawing/2014/main" id="{FE8CA02F-1B10-897C-C512-A7E33F8AA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8240" y="298440"/>
            <a:ext cx="64796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algn="ctr" defTabSz="457200">
              <a:lnSpc>
                <a:spcPct val="100000"/>
              </a:lnSpc>
              <a:buNone/>
            </a:pPr>
            <a:r>
              <a:rPr lang="fr-GF" sz="6000" b="1" strike="noStrike" spc="-1">
                <a:solidFill>
                  <a:schemeClr val="accent1"/>
                </a:solidFill>
                <a:latin typeface="Century Gothic"/>
              </a:rPr>
              <a:t>Solution</a:t>
            </a:r>
            <a:r>
              <a:rPr lang="fr-FR" sz="6000" b="1" strike="noStrike" spc="-1">
                <a:solidFill>
                  <a:schemeClr val="accent1"/>
                </a:solidFill>
                <a:latin typeface="Century Gothic"/>
              </a:rPr>
              <a:t> 2</a:t>
            </a:r>
            <a:endParaRPr lang="aa-ET" sz="6000" b="0" strike="noStrike" spc="-1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590" name="ZoneTexte 5">
            <a:extLst>
              <a:ext uri="{FF2B5EF4-FFF2-40B4-BE49-F238E27FC236}">
                <a16:creationId xmlns:a16="http://schemas.microsoft.com/office/drawing/2014/main" id="{4A78975B-2E40-B73C-3C49-46F8296FDA00}"/>
              </a:ext>
            </a:extLst>
          </p:cNvPr>
          <p:cNvSpPr/>
          <p:nvPr/>
        </p:nvSpPr>
        <p:spPr>
          <a:xfrm>
            <a:off x="2748240" y="5463000"/>
            <a:ext cx="6252209" cy="42943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fr-FR" sz="2200" b="1" strike="noStrike" spc="-1" dirty="0">
                <a:solidFill>
                  <a:schemeClr val="dk1"/>
                </a:solidFill>
                <a:latin typeface="Comic Sans MS"/>
              </a:rPr>
              <a:t>On obtient le nombre 2 dans la </a:t>
            </a:r>
            <a:r>
              <a:rPr lang="fr-FR" sz="2200" b="1" spc="-1" dirty="0">
                <a:solidFill>
                  <a:schemeClr val="dk1"/>
                </a:solidFill>
                <a:latin typeface="Comic Sans MS"/>
              </a:rPr>
              <a:t>case grisée.</a:t>
            </a:r>
            <a:endParaRPr lang="fr-FR" sz="1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91" name="PlaceHolder 2">
            <a:extLst>
              <a:ext uri="{FF2B5EF4-FFF2-40B4-BE49-F238E27FC236}">
                <a16:creationId xmlns:a16="http://schemas.microsoft.com/office/drawing/2014/main" id="{DE7971B6-F9A6-A587-0BE0-51C72AB4AAD7}"/>
              </a:ext>
            </a:extLst>
          </p:cNvPr>
          <p:cNvSpPr>
            <a:spLocks noGrp="1"/>
          </p:cNvSpPr>
          <p:nvPr>
            <p:ph type="ftr" idx="59"/>
          </p:nvPr>
        </p:nvSpPr>
        <p:spPr>
          <a:xfrm>
            <a:off x="6692400" y="6492960"/>
            <a:ext cx="549936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fr-FR" sz="1400" b="1" strike="noStrike" spc="-1">
                <a:solidFill>
                  <a:schemeClr val="dk1">
                    <a:lumMod val="65000"/>
                    <a:lumOff val="35000"/>
                  </a:schemeClr>
                </a:solidFill>
                <a:latin typeface="Century Gothic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fr-FR" sz="1400" b="1" strike="noStrike" spc="-1">
                <a:solidFill>
                  <a:schemeClr val="dk1">
                    <a:lumMod val="65000"/>
                    <a:lumOff val="35000"/>
                  </a:schemeClr>
                </a:solidFill>
                <a:latin typeface="Century Gothic"/>
              </a:rPr>
              <a:t>Semaine des mathématiques 202</a:t>
            </a:r>
            <a:r>
              <a:rPr lang="fr-GF" sz="1400" b="1" strike="noStrike" spc="-1">
                <a:solidFill>
                  <a:schemeClr val="dk1">
                    <a:lumMod val="65000"/>
                    <a:lumOff val="35000"/>
                  </a:schemeClr>
                </a:solidFill>
                <a:latin typeface="Century Gothic"/>
              </a:rPr>
              <a:t>5</a:t>
            </a:r>
            <a:r>
              <a:rPr lang="fr-FR" sz="1400" b="1" strike="noStrike" spc="-1">
                <a:solidFill>
                  <a:schemeClr val="dk1">
                    <a:lumMod val="65000"/>
                    <a:lumOff val="35000"/>
                  </a:schemeClr>
                </a:solidFill>
                <a:latin typeface="Century Gothic"/>
              </a:rPr>
              <a:t> - Académie de Guyane</a:t>
            </a:r>
            <a:endParaRPr lang="fr-FR" sz="14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4" name="Image 3" descr="Une image contenant ligne, triangle, diagramme&#10;&#10;Le contenu généré par l’IA peut être incorrect.">
            <a:extLst>
              <a:ext uri="{FF2B5EF4-FFF2-40B4-BE49-F238E27FC236}">
                <a16:creationId xmlns:a16="http://schemas.microsoft.com/office/drawing/2014/main" id="{312C39C1-355A-16F8-6421-74ECDB7D0A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6275" y="1395000"/>
            <a:ext cx="4229183" cy="3670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85276"/>
      </p:ext>
    </p:extLst>
  </p:cSld>
  <p:clrMapOvr>
    <a:masterClrMapping/>
  </p:clrMapOvr>
</p:sld>
</file>

<file path=ppt/theme/theme1.xml><?xml version="1.0" encoding="utf-8"?>
<a:theme xmlns:a="http://schemas.openxmlformats.org/drawingml/2006/main" name="Brin">
  <a:themeElements>
    <a:clrScheme name="Brin">
      <a:dk1>
        <a:srgbClr val="000000"/>
      </a:dk1>
      <a:lt1>
        <a:srgbClr val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Brin">
      <a:majorFont>
        <a:latin typeface="Century Gothic" panose="020B0502020202020204"/>
        <a:ea typeface=""/>
        <a:cs typeface=""/>
      </a:majorFont>
      <a:minorFont>
        <a:latin typeface="Century Gothic" panose="020B0502020202020204"/>
        <a:ea typeface=""/>
        <a:cs typeface=""/>
      </a:minorFont>
    </a:fontScheme>
    <a:fmtScheme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  <a:tileRect/>
        </a:gradFill>
      </a:fillStyleLst>
      <a:lnStyleLst>
        <a:ln w="9525" cap="rnd" cmpd="sng" algn="ctr">
          <a:prstDash val="solid"/>
        </a:ln>
        <a:ln w="15875" cap="rnd" cmpd="sng" algn="ctr">
          <a:prstDash val="solid"/>
        </a:ln>
        <a:ln w="22225" cap="rnd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lumMod val="98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lumMod val="98000"/>
              </a:schemeClr>
            </a:gs>
          </a:gsLst>
          <a:path path="circle">
            <a:fillToRect l="50000" t="50000" r="100000" b="100000"/>
          </a:path>
          <a:tileRect/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Brin">
  <a:themeElements>
    <a:clrScheme name="Brin">
      <a:dk1>
        <a:srgbClr val="000000"/>
      </a:dk1>
      <a:lt1>
        <a:srgbClr val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Brin">
      <a:majorFont>
        <a:latin typeface="Century Gothic" panose="020B0502020202020204"/>
        <a:ea typeface=""/>
        <a:cs typeface=""/>
      </a:majorFont>
      <a:minorFont>
        <a:latin typeface="Century Gothic" panose="020B0502020202020204"/>
        <a:ea typeface=""/>
        <a:cs typeface=""/>
      </a:minorFont>
    </a:fontScheme>
    <a:fmtScheme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  <a:tileRect/>
        </a:gradFill>
      </a:fillStyleLst>
      <a:lnStyleLst>
        <a:ln w="9525" cap="rnd" cmpd="sng" algn="ctr">
          <a:prstDash val="solid"/>
        </a:ln>
        <a:ln w="15875" cap="rnd" cmpd="sng" algn="ctr">
          <a:prstDash val="solid"/>
        </a:ln>
        <a:ln w="22225" cap="rnd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lumMod val="98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lumMod val="98000"/>
              </a:schemeClr>
            </a:gs>
          </a:gsLst>
          <a:path path="circle">
            <a:fillToRect l="50000" t="50000" r="100000" b="100000"/>
          </a:path>
          <a:tileRect/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Brin">
  <a:themeElements>
    <a:clrScheme name="Brin">
      <a:dk1>
        <a:srgbClr val="000000"/>
      </a:dk1>
      <a:lt1>
        <a:srgbClr val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Brin">
      <a:majorFont>
        <a:latin typeface="Century Gothic" panose="020B0502020202020204"/>
        <a:ea typeface=""/>
        <a:cs typeface=""/>
      </a:majorFont>
      <a:minorFont>
        <a:latin typeface="Century Gothic" panose="020B0502020202020204"/>
        <a:ea typeface=""/>
        <a:cs typeface=""/>
      </a:minorFont>
    </a:fontScheme>
    <a:fmtScheme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  <a:tileRect/>
        </a:gradFill>
      </a:fillStyleLst>
      <a:lnStyleLst>
        <a:ln w="9525" cap="rnd" cmpd="sng" algn="ctr">
          <a:prstDash val="solid"/>
        </a:ln>
        <a:ln w="15875" cap="rnd" cmpd="sng" algn="ctr">
          <a:prstDash val="solid"/>
        </a:ln>
        <a:ln w="22225" cap="rnd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lumMod val="98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lumMod val="98000"/>
              </a:schemeClr>
            </a:gs>
          </a:gsLst>
          <a:path path="circle">
            <a:fillToRect l="50000" t="50000" r="100000" b="100000"/>
          </a:path>
          <a:tileRect/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Brin">
  <a:themeElements>
    <a:clrScheme name="Brin">
      <a:dk1>
        <a:srgbClr val="000000"/>
      </a:dk1>
      <a:lt1>
        <a:srgbClr val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Brin">
      <a:majorFont>
        <a:latin typeface="Century Gothic" panose="020B0502020202020204"/>
        <a:ea typeface=""/>
        <a:cs typeface=""/>
      </a:majorFont>
      <a:minorFont>
        <a:latin typeface="Century Gothic" panose="020B0502020202020204"/>
        <a:ea typeface=""/>
        <a:cs typeface=""/>
      </a:minorFont>
    </a:fontScheme>
    <a:fmtScheme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  <a:tileRect/>
        </a:gradFill>
      </a:fillStyleLst>
      <a:lnStyleLst>
        <a:ln w="9525" cap="rnd" cmpd="sng" algn="ctr">
          <a:prstDash val="solid"/>
        </a:ln>
        <a:ln w="15875" cap="rnd" cmpd="sng" algn="ctr">
          <a:prstDash val="solid"/>
        </a:ln>
        <a:ln w="22225" cap="rnd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lumMod val="98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lumMod val="98000"/>
              </a:schemeClr>
            </a:gs>
          </a:gsLst>
          <a:path path="circle">
            <a:fillToRect l="50000" t="50000" r="100000" b="100000"/>
          </a:path>
          <a:tileRect/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Brin">
  <a:themeElements>
    <a:clrScheme name="Brin">
      <a:dk1>
        <a:srgbClr val="000000"/>
      </a:dk1>
      <a:lt1>
        <a:srgbClr val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Brin">
      <a:majorFont>
        <a:latin typeface="Century Gothic" panose="020B0502020202020204"/>
        <a:ea typeface=""/>
        <a:cs typeface=""/>
      </a:majorFont>
      <a:minorFont>
        <a:latin typeface="Century Gothic" panose="020B0502020202020204"/>
        <a:ea typeface=""/>
        <a:cs typeface=""/>
      </a:minorFont>
    </a:fontScheme>
    <a:fmtScheme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  <a:tileRect/>
        </a:gradFill>
      </a:fillStyleLst>
      <a:lnStyleLst>
        <a:ln w="9525" cap="rnd" cmpd="sng" algn="ctr">
          <a:prstDash val="solid"/>
        </a:ln>
        <a:ln w="15875" cap="rnd" cmpd="sng" algn="ctr">
          <a:prstDash val="solid"/>
        </a:ln>
        <a:ln w="22225" cap="rnd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lumMod val="98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lumMod val="98000"/>
              </a:schemeClr>
            </a:gs>
          </a:gsLst>
          <a:path path="circle">
            <a:fillToRect l="50000" t="50000" r="100000" b="100000"/>
          </a:path>
          <a:tileRect/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Brin">
  <a:themeElements>
    <a:clrScheme name="Brin">
      <a:dk1>
        <a:srgbClr val="000000"/>
      </a:dk1>
      <a:lt1>
        <a:srgbClr val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Brin">
      <a:majorFont>
        <a:latin typeface="Century Gothic" panose="020B0502020202020204"/>
        <a:ea typeface=""/>
        <a:cs typeface=""/>
      </a:majorFont>
      <a:minorFont>
        <a:latin typeface="Century Gothic" panose="020B0502020202020204"/>
        <a:ea typeface=""/>
        <a:cs typeface=""/>
      </a:minorFont>
    </a:fontScheme>
    <a:fmtScheme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  <a:tileRect/>
        </a:gradFill>
      </a:fillStyleLst>
      <a:lnStyleLst>
        <a:ln w="9525" cap="rnd" cmpd="sng" algn="ctr">
          <a:prstDash val="solid"/>
        </a:ln>
        <a:ln w="15875" cap="rnd" cmpd="sng" algn="ctr">
          <a:prstDash val="solid"/>
        </a:ln>
        <a:ln w="22225" cap="rnd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lumMod val="98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lumMod val="98000"/>
              </a:schemeClr>
            </a:gs>
          </a:gsLst>
          <a:path path="circle">
            <a:fillToRect l="50000" t="50000" r="100000" b="100000"/>
          </a:path>
          <a:tileRect/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Brin">
  <a:themeElements>
    <a:clrScheme name="Brin">
      <a:dk1>
        <a:srgbClr val="000000"/>
      </a:dk1>
      <a:lt1>
        <a:srgbClr val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Brin">
      <a:majorFont>
        <a:latin typeface="Century Gothic" panose="020B0502020202020204"/>
        <a:ea typeface=""/>
        <a:cs typeface=""/>
      </a:majorFont>
      <a:minorFont>
        <a:latin typeface="Century Gothic" panose="020B0502020202020204"/>
        <a:ea typeface=""/>
        <a:cs typeface=""/>
      </a:minorFont>
    </a:fontScheme>
    <a:fmtScheme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  <a:tileRect/>
        </a:gradFill>
      </a:fillStyleLst>
      <a:lnStyleLst>
        <a:ln w="9525" cap="rnd" cmpd="sng" algn="ctr">
          <a:prstDash val="solid"/>
        </a:ln>
        <a:ln w="15875" cap="rnd" cmpd="sng" algn="ctr">
          <a:prstDash val="solid"/>
        </a:ln>
        <a:ln w="22225" cap="rnd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lumMod val="98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lumMod val="98000"/>
              </a:schemeClr>
            </a:gs>
          </a:gsLst>
          <a:path path="circle">
            <a:fillToRect l="50000" t="50000" r="100000" b="100000"/>
          </a:path>
          <a:tileRect/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Brin">
  <a:themeElements>
    <a:clrScheme name="Brin">
      <a:dk1>
        <a:srgbClr val="000000"/>
      </a:dk1>
      <a:lt1>
        <a:srgbClr val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Brin">
      <a:majorFont>
        <a:latin typeface="Century Gothic" panose="020B0502020202020204"/>
        <a:ea typeface=""/>
        <a:cs typeface=""/>
      </a:majorFont>
      <a:minorFont>
        <a:latin typeface="Century Gothic" panose="020B0502020202020204"/>
        <a:ea typeface=""/>
        <a:cs typeface=""/>
      </a:minorFont>
    </a:fontScheme>
    <a:fmtScheme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  <a:tileRect/>
        </a:gradFill>
      </a:fillStyleLst>
      <a:lnStyleLst>
        <a:ln w="9525" cap="rnd" cmpd="sng" algn="ctr">
          <a:prstDash val="solid"/>
        </a:ln>
        <a:ln w="15875" cap="rnd" cmpd="sng" algn="ctr">
          <a:prstDash val="solid"/>
        </a:ln>
        <a:ln w="22225" cap="rnd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lumMod val="98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lumMod val="98000"/>
              </a:schemeClr>
            </a:gs>
          </a:gsLst>
          <a:path path="circle">
            <a:fillToRect l="50000" t="50000" r="100000" b="100000"/>
          </a:path>
          <a:tileRect/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rin">
  <a:themeElements>
    <a:clrScheme name="Brin">
      <a:dk1>
        <a:srgbClr val="000000"/>
      </a:dk1>
      <a:lt1>
        <a:srgbClr val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Brin">
      <a:majorFont>
        <a:latin typeface="Century Gothic" panose="020B0502020202020204"/>
        <a:ea typeface=""/>
        <a:cs typeface=""/>
      </a:majorFont>
      <a:minorFont>
        <a:latin typeface="Century Gothic" panose="020B0502020202020204"/>
        <a:ea typeface=""/>
        <a:cs typeface=""/>
      </a:minorFont>
    </a:fontScheme>
    <a:fmtScheme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  <a:tileRect/>
        </a:gradFill>
      </a:fillStyleLst>
      <a:lnStyleLst>
        <a:ln w="9525" cap="rnd" cmpd="sng" algn="ctr">
          <a:prstDash val="solid"/>
        </a:ln>
        <a:ln w="15875" cap="rnd" cmpd="sng" algn="ctr">
          <a:prstDash val="solid"/>
        </a:ln>
        <a:ln w="22225" cap="rnd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lumMod val="98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lumMod val="98000"/>
              </a:schemeClr>
            </a:gs>
          </a:gsLst>
          <a:path path="circle">
            <a:fillToRect l="50000" t="50000" r="100000" b="100000"/>
          </a:path>
          <a:tileRect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Brin">
  <a:themeElements>
    <a:clrScheme name="Brin">
      <a:dk1>
        <a:srgbClr val="000000"/>
      </a:dk1>
      <a:lt1>
        <a:srgbClr val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Brin">
      <a:majorFont>
        <a:latin typeface="Century Gothic" panose="020B0502020202020204"/>
        <a:ea typeface=""/>
        <a:cs typeface=""/>
      </a:majorFont>
      <a:minorFont>
        <a:latin typeface="Century Gothic" panose="020B0502020202020204"/>
        <a:ea typeface=""/>
        <a:cs typeface=""/>
      </a:minorFont>
    </a:fontScheme>
    <a:fmtScheme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  <a:tileRect/>
        </a:gradFill>
      </a:fillStyleLst>
      <a:lnStyleLst>
        <a:ln w="9525" cap="rnd" cmpd="sng" algn="ctr">
          <a:prstDash val="solid"/>
        </a:ln>
        <a:ln w="15875" cap="rnd" cmpd="sng" algn="ctr">
          <a:prstDash val="solid"/>
        </a:ln>
        <a:ln w="22225" cap="rnd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lumMod val="98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lumMod val="98000"/>
              </a:schemeClr>
            </a:gs>
          </a:gsLst>
          <a:path path="circle">
            <a:fillToRect l="50000" t="50000" r="100000" b="100000"/>
          </a:path>
          <a:tileRect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Brin">
  <a:themeElements>
    <a:clrScheme name="Brin">
      <a:dk1>
        <a:srgbClr val="000000"/>
      </a:dk1>
      <a:lt1>
        <a:srgbClr val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Brin">
      <a:majorFont>
        <a:latin typeface="Century Gothic" panose="020B0502020202020204"/>
        <a:ea typeface=""/>
        <a:cs typeface=""/>
      </a:majorFont>
      <a:minorFont>
        <a:latin typeface="Century Gothic" panose="020B0502020202020204"/>
        <a:ea typeface=""/>
        <a:cs typeface=""/>
      </a:minorFont>
    </a:fontScheme>
    <a:fmtScheme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  <a:tileRect/>
        </a:gradFill>
      </a:fillStyleLst>
      <a:lnStyleLst>
        <a:ln w="9525" cap="rnd" cmpd="sng" algn="ctr">
          <a:prstDash val="solid"/>
        </a:ln>
        <a:ln w="15875" cap="rnd" cmpd="sng" algn="ctr">
          <a:prstDash val="solid"/>
        </a:ln>
        <a:ln w="22225" cap="rnd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lumMod val="98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lumMod val="98000"/>
              </a:schemeClr>
            </a:gs>
          </a:gsLst>
          <a:path path="circle">
            <a:fillToRect l="50000" t="50000" r="100000" b="100000"/>
          </a:path>
          <a:tileRect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Brin">
  <a:themeElements>
    <a:clrScheme name="Brin">
      <a:dk1>
        <a:srgbClr val="000000"/>
      </a:dk1>
      <a:lt1>
        <a:srgbClr val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Brin">
      <a:majorFont>
        <a:latin typeface="Century Gothic" panose="020B0502020202020204"/>
        <a:ea typeface=""/>
        <a:cs typeface=""/>
      </a:majorFont>
      <a:minorFont>
        <a:latin typeface="Century Gothic" panose="020B0502020202020204"/>
        <a:ea typeface=""/>
        <a:cs typeface=""/>
      </a:minorFont>
    </a:fontScheme>
    <a:fmtScheme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  <a:tileRect/>
        </a:gradFill>
      </a:fillStyleLst>
      <a:lnStyleLst>
        <a:ln w="9525" cap="rnd" cmpd="sng" algn="ctr">
          <a:prstDash val="solid"/>
        </a:ln>
        <a:ln w="15875" cap="rnd" cmpd="sng" algn="ctr">
          <a:prstDash val="solid"/>
        </a:ln>
        <a:ln w="22225" cap="rnd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lumMod val="98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lumMod val="98000"/>
              </a:schemeClr>
            </a:gs>
          </a:gsLst>
          <a:path path="circle">
            <a:fillToRect l="50000" t="50000" r="100000" b="100000"/>
          </a:path>
          <a:tileRect/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Brin">
  <a:themeElements>
    <a:clrScheme name="Brin">
      <a:dk1>
        <a:srgbClr val="000000"/>
      </a:dk1>
      <a:lt1>
        <a:srgbClr val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Brin">
      <a:majorFont>
        <a:latin typeface="Century Gothic" panose="020B0502020202020204"/>
        <a:ea typeface=""/>
        <a:cs typeface=""/>
      </a:majorFont>
      <a:minorFont>
        <a:latin typeface="Century Gothic" panose="020B0502020202020204"/>
        <a:ea typeface=""/>
        <a:cs typeface=""/>
      </a:minorFont>
    </a:fontScheme>
    <a:fmtScheme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  <a:tileRect/>
        </a:gradFill>
      </a:fillStyleLst>
      <a:lnStyleLst>
        <a:ln w="9525" cap="rnd" cmpd="sng" algn="ctr">
          <a:prstDash val="solid"/>
        </a:ln>
        <a:ln w="15875" cap="rnd" cmpd="sng" algn="ctr">
          <a:prstDash val="solid"/>
        </a:ln>
        <a:ln w="22225" cap="rnd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lumMod val="98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lumMod val="98000"/>
              </a:schemeClr>
            </a:gs>
          </a:gsLst>
          <a:path path="circle">
            <a:fillToRect l="50000" t="50000" r="100000" b="100000"/>
          </a:path>
          <a:tileRect/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Brin">
  <a:themeElements>
    <a:clrScheme name="Brin">
      <a:dk1>
        <a:srgbClr val="000000"/>
      </a:dk1>
      <a:lt1>
        <a:srgbClr val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Brin">
      <a:majorFont>
        <a:latin typeface="Century Gothic" panose="020B0502020202020204"/>
        <a:ea typeface=""/>
        <a:cs typeface=""/>
      </a:majorFont>
      <a:minorFont>
        <a:latin typeface="Century Gothic" panose="020B0502020202020204"/>
        <a:ea typeface=""/>
        <a:cs typeface=""/>
      </a:minorFont>
    </a:fontScheme>
    <a:fmtScheme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  <a:tileRect/>
        </a:gradFill>
      </a:fillStyleLst>
      <a:lnStyleLst>
        <a:ln w="9525" cap="rnd" cmpd="sng" algn="ctr">
          <a:prstDash val="solid"/>
        </a:ln>
        <a:ln w="15875" cap="rnd" cmpd="sng" algn="ctr">
          <a:prstDash val="solid"/>
        </a:ln>
        <a:ln w="22225" cap="rnd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lumMod val="98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lumMod val="98000"/>
              </a:schemeClr>
            </a:gs>
          </a:gsLst>
          <a:path path="circle">
            <a:fillToRect l="50000" t="50000" r="100000" b="100000"/>
          </a:path>
          <a:tileRect/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Brin">
  <a:themeElements>
    <a:clrScheme name="Brin">
      <a:dk1>
        <a:srgbClr val="000000"/>
      </a:dk1>
      <a:lt1>
        <a:srgbClr val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Brin">
      <a:majorFont>
        <a:latin typeface="Century Gothic" panose="020B0502020202020204"/>
        <a:ea typeface=""/>
        <a:cs typeface=""/>
      </a:majorFont>
      <a:minorFont>
        <a:latin typeface="Century Gothic" panose="020B0502020202020204"/>
        <a:ea typeface=""/>
        <a:cs typeface=""/>
      </a:minorFont>
    </a:fontScheme>
    <a:fmtScheme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  <a:tileRect/>
        </a:gradFill>
      </a:fillStyleLst>
      <a:lnStyleLst>
        <a:ln w="9525" cap="rnd" cmpd="sng" algn="ctr">
          <a:prstDash val="solid"/>
        </a:ln>
        <a:ln w="15875" cap="rnd" cmpd="sng" algn="ctr">
          <a:prstDash val="solid"/>
        </a:ln>
        <a:ln w="22225" cap="rnd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lumMod val="98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lumMod val="98000"/>
              </a:schemeClr>
            </a:gs>
          </a:gsLst>
          <a:path path="circle">
            <a:fillToRect l="50000" t="50000" r="100000" b="100000"/>
          </a:path>
          <a:tileRect/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Brin">
  <a:themeElements>
    <a:clrScheme name="Brin">
      <a:dk1>
        <a:srgbClr val="000000"/>
      </a:dk1>
      <a:lt1>
        <a:srgbClr val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Brin">
      <a:majorFont>
        <a:latin typeface="Century Gothic" panose="020B0502020202020204"/>
        <a:ea typeface=""/>
        <a:cs typeface=""/>
      </a:majorFont>
      <a:minorFont>
        <a:latin typeface="Century Gothic" panose="020B0502020202020204"/>
        <a:ea typeface=""/>
        <a:cs typeface=""/>
      </a:minorFont>
    </a:fontScheme>
    <a:fmtScheme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  <a:tileRect/>
        </a:gradFill>
      </a:fillStyleLst>
      <a:lnStyleLst>
        <a:ln w="9525" cap="rnd" cmpd="sng" algn="ctr">
          <a:prstDash val="solid"/>
        </a:ln>
        <a:ln w="15875" cap="rnd" cmpd="sng" algn="ctr">
          <a:prstDash val="solid"/>
        </a:ln>
        <a:ln w="22225" cap="rnd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lumMod val="98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lumMod val="98000"/>
              </a:schemeClr>
            </a:gs>
          </a:gsLst>
          <a:path path="circle">
            <a:fillToRect l="50000" t="50000" r="100000" b="100000"/>
          </a:path>
          <a:tileRect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7753</TotalTime>
  <Words>819</Words>
  <Application>Microsoft Office PowerPoint</Application>
  <PresentationFormat>Grand écran</PresentationFormat>
  <Paragraphs>76</Paragraphs>
  <Slides>12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16</vt:i4>
      </vt:variant>
      <vt:variant>
        <vt:lpstr>Titres des diapositives</vt:lpstr>
      </vt:variant>
      <vt:variant>
        <vt:i4>12</vt:i4>
      </vt:variant>
    </vt:vector>
  </HeadingPairs>
  <TitlesOfParts>
    <vt:vector size="38" baseType="lpstr">
      <vt:lpstr>Arial</vt:lpstr>
      <vt:lpstr>Brush Script MT</vt:lpstr>
      <vt:lpstr>Calibri</vt:lpstr>
      <vt:lpstr>Cambria Math</vt:lpstr>
      <vt:lpstr>Century Gothic</vt:lpstr>
      <vt:lpstr>Comic Sans MS</vt:lpstr>
      <vt:lpstr>Symbol</vt:lpstr>
      <vt:lpstr>Times New Roman</vt:lpstr>
      <vt:lpstr>Wingdings</vt:lpstr>
      <vt:lpstr>Wingdings 3</vt:lpstr>
      <vt:lpstr>Brin</vt:lpstr>
      <vt:lpstr>Brin</vt:lpstr>
      <vt:lpstr>Brin</vt:lpstr>
      <vt:lpstr>Brin</vt:lpstr>
      <vt:lpstr>Brin</vt:lpstr>
      <vt:lpstr>Brin</vt:lpstr>
      <vt:lpstr>Brin</vt:lpstr>
      <vt:lpstr>Brin</vt:lpstr>
      <vt:lpstr>Brin</vt:lpstr>
      <vt:lpstr>Brin</vt:lpstr>
      <vt:lpstr>Brin</vt:lpstr>
      <vt:lpstr>Brin</vt:lpstr>
      <vt:lpstr>Brin</vt:lpstr>
      <vt:lpstr>Brin</vt:lpstr>
      <vt:lpstr>Brin</vt:lpstr>
      <vt:lpstr>Brin</vt:lpstr>
      <vt:lpstr>Présentation PowerPoint</vt:lpstr>
      <vt:lpstr>Niveaux 4ème et 3ème</vt:lpstr>
      <vt:lpstr>Enigme 1</vt:lpstr>
      <vt:lpstr>Enigme 2</vt:lpstr>
      <vt:lpstr>Enigme 3</vt:lpstr>
      <vt:lpstr>Enigme 4</vt:lpstr>
      <vt:lpstr>Enigme 5</vt:lpstr>
      <vt:lpstr>Solution 1</vt:lpstr>
      <vt:lpstr>Solution 2</vt:lpstr>
      <vt:lpstr>Solution 3</vt:lpstr>
      <vt:lpstr>Solution 4</vt:lpstr>
      <vt:lpstr>Solution 5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/>
  <dc:creator>Cindy</dc:creator>
  <dc:description/>
  <cp:lastModifiedBy>armelle marmot Libri</cp:lastModifiedBy>
  <cp:revision>99</cp:revision>
  <cp:lastPrinted>2025-02-28T14:25:34Z</cp:lastPrinted>
  <dcterms:created xsi:type="dcterms:W3CDTF">2022-09-27T12:03:19Z</dcterms:created>
  <dcterms:modified xsi:type="dcterms:W3CDTF">2025-03-08T12:01:47Z</dcterms:modified>
  <dc:language>fr-FR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r8>1</vt:r8>
  </property>
  <property fmtid="{D5CDD505-2E9C-101B-9397-08002B2CF9AE}" pid="3" name="PresentationFormat">
    <vt:lpwstr>Grand écran</vt:lpwstr>
  </property>
  <property fmtid="{D5CDD505-2E9C-101B-9397-08002B2CF9AE}" pid="4" name="Slides">
    <vt:r8>12</vt:r8>
  </property>
</Properties>
</file>